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80" r:id="rId2"/>
    <p:sldId id="281" r:id="rId3"/>
    <p:sldId id="282" r:id="rId4"/>
    <p:sldId id="306" r:id="rId5"/>
    <p:sldId id="284" r:id="rId6"/>
    <p:sldId id="296" r:id="rId7"/>
    <p:sldId id="295" r:id="rId8"/>
    <p:sldId id="285" r:id="rId9"/>
    <p:sldId id="286" r:id="rId10"/>
    <p:sldId id="300" r:id="rId11"/>
    <p:sldId id="288" r:id="rId12"/>
    <p:sldId id="287" r:id="rId13"/>
    <p:sldId id="298" r:id="rId14"/>
    <p:sldId id="289" r:id="rId15"/>
    <p:sldId id="299" r:id="rId16"/>
    <p:sldId id="301" r:id="rId17"/>
    <p:sldId id="302" r:id="rId18"/>
    <p:sldId id="305" r:id="rId19"/>
    <p:sldId id="303" r:id="rId20"/>
    <p:sldId id="309" r:id="rId21"/>
    <p:sldId id="310" r:id="rId22"/>
    <p:sldId id="291" r:id="rId23"/>
    <p:sldId id="294" r:id="rId24"/>
    <p:sldId id="297" r:id="rId25"/>
    <p:sldId id="290" r:id="rId26"/>
    <p:sldId id="293" r:id="rId27"/>
    <p:sldId id="292" r:id="rId28"/>
    <p:sldId id="307" r:id="rId29"/>
    <p:sldId id="283" r:id="rId30"/>
    <p:sldId id="304" r:id="rId31"/>
    <p:sldId id="30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54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CDE2B2-771E-4236-A4C9-F08C43B829F4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2A71AB-DBB2-479D-B253-728CA8E26D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056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E3DA6-2358-477A-B3B5-9ED4A76F0CB5}" type="datetimeFigureOut">
              <a:rPr lang="ru-RU">
                <a:solidFill>
                  <a:prstClr val="black"/>
                </a:solidFill>
              </a:rPr>
              <a:pPr/>
              <a:t>19.11.2023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A85ADF-72E8-4178-A5BC-CEE319FCA0A6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E3DA6-2358-477A-B3B5-9ED4A76F0CB5}" type="datetimeFigureOut">
              <a:rPr lang="ru-RU">
                <a:solidFill>
                  <a:prstClr val="black"/>
                </a:solidFill>
              </a:rPr>
              <a:pPr/>
              <a:t>19.11.2023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A85ADF-72E8-4178-A5BC-CEE319FCA0A6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E3DA6-2358-477A-B3B5-9ED4A76F0CB5}" type="datetimeFigureOut">
              <a:rPr lang="ru-RU">
                <a:solidFill>
                  <a:prstClr val="black"/>
                </a:solidFill>
              </a:rPr>
              <a:pPr/>
              <a:t>19.11.2023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A85ADF-72E8-4178-A5BC-CEE319FCA0A6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E3DA6-2358-477A-B3B5-9ED4A76F0CB5}" type="datetimeFigureOut">
              <a:rPr lang="ru-RU">
                <a:solidFill>
                  <a:prstClr val="black"/>
                </a:solidFill>
              </a:rPr>
              <a:pPr/>
              <a:t>19.11.2023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A85ADF-72E8-4178-A5BC-CEE319FCA0A6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E3DA6-2358-477A-B3B5-9ED4A76F0CB5}" type="datetimeFigureOut">
              <a:rPr lang="ru-RU">
                <a:solidFill>
                  <a:prstClr val="black"/>
                </a:solidFill>
              </a:rPr>
              <a:pPr/>
              <a:t>19.11.2023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A85ADF-72E8-4178-A5BC-CEE319FCA0A6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E3DA6-2358-477A-B3B5-9ED4A76F0CB5}" type="datetimeFigureOut">
              <a:rPr lang="ru-RU">
                <a:solidFill>
                  <a:prstClr val="black"/>
                </a:solidFill>
              </a:rPr>
              <a:pPr/>
              <a:t>19.11.2023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A85ADF-72E8-4178-A5BC-CEE319FCA0A6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E3DA6-2358-477A-B3B5-9ED4A76F0CB5}" type="datetimeFigureOut">
              <a:rPr lang="ru-RU">
                <a:solidFill>
                  <a:prstClr val="black"/>
                </a:solidFill>
              </a:rPr>
              <a:pPr/>
              <a:t>19.11.2023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A85ADF-72E8-4178-A5BC-CEE319FCA0A6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E3DA6-2358-477A-B3B5-9ED4A76F0CB5}" type="datetimeFigureOut">
              <a:rPr lang="ru-RU">
                <a:solidFill>
                  <a:prstClr val="black"/>
                </a:solidFill>
              </a:rPr>
              <a:pPr/>
              <a:t>19.11.2023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A85ADF-72E8-4178-A5BC-CEE319FCA0A6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E3DA6-2358-477A-B3B5-9ED4A76F0CB5}" type="datetimeFigureOut">
              <a:rPr lang="ru-RU">
                <a:solidFill>
                  <a:prstClr val="black"/>
                </a:solidFill>
              </a:rPr>
              <a:pPr/>
              <a:t>19.11.2023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A85ADF-72E8-4178-A5BC-CEE319FCA0A6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E3DA6-2358-477A-B3B5-9ED4A76F0CB5}" type="datetimeFigureOut">
              <a:rPr lang="ru-RU">
                <a:solidFill>
                  <a:prstClr val="black"/>
                </a:solidFill>
              </a:rPr>
              <a:pPr/>
              <a:t>19.11.2023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A85ADF-72E8-4178-A5BC-CEE319FCA0A6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E3DA6-2358-477A-B3B5-9ED4A76F0CB5}" type="datetimeFigureOut">
              <a:rPr lang="ru-RU">
                <a:solidFill>
                  <a:prstClr val="black"/>
                </a:solidFill>
              </a:rPr>
              <a:pPr/>
              <a:t>19.11.2023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A85ADF-72E8-4178-A5BC-CEE319FCA0A6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395536" y="404664"/>
            <a:ext cx="8352928" cy="6048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3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8" name="Рисунок 7" descr="0_8781d_ea3e27ef_L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976664" cy="546224"/>
            </a:xfrm>
            <a:prstGeom prst="rect">
              <a:avLst/>
            </a:prstGeom>
          </p:spPr>
        </p:pic>
        <p:pic>
          <p:nvPicPr>
            <p:cNvPr id="9" name="Рисунок 8" descr="0_8781d_ea3e27ef_L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6311776"/>
              <a:ext cx="5976664" cy="546224"/>
            </a:xfrm>
            <a:prstGeom prst="rect">
              <a:avLst/>
            </a:prstGeom>
          </p:spPr>
        </p:pic>
        <p:pic>
          <p:nvPicPr>
            <p:cNvPr id="10" name="Рисунок 9" descr="0_8781d_ea3e27ef_L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-2751224" y="3155888"/>
              <a:ext cx="6048672" cy="546224"/>
            </a:xfrm>
            <a:prstGeom prst="rect">
              <a:avLst/>
            </a:prstGeom>
          </p:spPr>
        </p:pic>
        <p:pic>
          <p:nvPicPr>
            <p:cNvPr id="11" name="Рисунок 10" descr="0_8781d_ea3e27ef_L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 flipH="1">
              <a:off x="5846552" y="3155888"/>
              <a:ext cx="6048672" cy="546224"/>
            </a:xfrm>
            <a:prstGeom prst="rect">
              <a:avLst/>
            </a:prstGeom>
          </p:spPr>
        </p:pic>
        <p:pic>
          <p:nvPicPr>
            <p:cNvPr id="12" name="Рисунок 11" descr="0_8781d_ea3e27ef_L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940152" y="0"/>
              <a:ext cx="3203848" cy="546224"/>
            </a:xfrm>
            <a:prstGeom prst="rect">
              <a:avLst/>
            </a:prstGeom>
          </p:spPr>
        </p:pic>
        <p:pic>
          <p:nvPicPr>
            <p:cNvPr id="13" name="Рисунок 12" descr="0_8781d_ea3e27ef_L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V="1">
              <a:off x="5940152" y="6311776"/>
              <a:ext cx="3203848" cy="546224"/>
            </a:xfrm>
            <a:prstGeom prst="rect">
              <a:avLst/>
            </a:prstGeom>
          </p:spPr>
        </p:pic>
      </p:grpSp>
      <p:sp>
        <p:nvSpPr>
          <p:cNvPr id="13313" name="Rectangle 1"/>
          <p:cNvSpPr>
            <a:spLocks noChangeArrowheads="1"/>
          </p:cNvSpPr>
          <p:nvPr userDrawn="1"/>
        </p:nvSpPr>
        <p:spPr bwMode="auto">
          <a:xfrm>
            <a:off x="0" y="6642556"/>
            <a:ext cx="12458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85C5C27-30C6-4E44-9E93-746E4FC17555}"/>
              </a:ext>
            </a:extLst>
          </p:cNvPr>
          <p:cNvSpPr/>
          <p:nvPr/>
        </p:nvSpPr>
        <p:spPr>
          <a:xfrm>
            <a:off x="395536" y="476672"/>
            <a:ext cx="8208912" cy="6252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Творческо-исследовательский проект</a:t>
            </a:r>
            <a:endParaRPr lang="ru-RU" sz="4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000" b="1" dirty="0">
                <a:solidFill>
                  <a:srgbClr val="70AD4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«Чудо овощ - КАПУСТА»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детей старшей группы «Звёздочка»)</a:t>
            </a:r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Авторы: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Дегтярёва Е.В,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Вялкина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Л.В,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Ульева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Т.А.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C168E419-3A60-4CD4-9833-92AB07A94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6640" y="2780928"/>
            <a:ext cx="324953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78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5C67001-84BA-7BE8-0BE5-C6380E652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584176"/>
          </a:xfrm>
        </p:spPr>
        <p:txBody>
          <a:bodyPr/>
          <a:lstStyle/>
          <a:p>
            <a:r>
              <a:rPr lang="ru-RU" sz="4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Аппликация: «Бабуся- </a:t>
            </a:r>
            <a:r>
              <a:rPr lang="ru-RU" sz="40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Капустуся</a:t>
            </a:r>
            <a:r>
              <a:rPr lang="ru-RU" sz="4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0408981D-0305-DB1F-2E11-30E8954B4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52736"/>
            <a:ext cx="8363272" cy="5196416"/>
          </a:xfrm>
        </p:spPr>
      </p:pic>
    </p:spTree>
    <p:extLst>
      <p:ext uri="{BB962C8B-B14F-4D97-AF65-F5344CB8AC3E}">
        <p14:creationId xmlns:p14="http://schemas.microsoft.com/office/powerpoint/2010/main" val="1017995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BA75EF-CEFD-69C8-7331-14CA8EC67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5772ACE8-A5C3-DA58-E9E3-4C2D9B0524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404664"/>
            <a:ext cx="8363272" cy="5976664"/>
          </a:xfrm>
        </p:spPr>
      </p:pic>
    </p:spTree>
    <p:extLst>
      <p:ext uri="{BB962C8B-B14F-4D97-AF65-F5344CB8AC3E}">
        <p14:creationId xmlns:p14="http://schemas.microsoft.com/office/powerpoint/2010/main" val="3033505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5FB7CEC-8BB0-AD65-C2DA-73C9846ED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90F185C2-027A-C8F2-50ED-C0C93C4A99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9" y="274638"/>
            <a:ext cx="8363272" cy="6178698"/>
          </a:xfrm>
        </p:spPr>
      </p:pic>
    </p:spTree>
    <p:extLst>
      <p:ext uri="{BB962C8B-B14F-4D97-AF65-F5344CB8AC3E}">
        <p14:creationId xmlns:p14="http://schemas.microsoft.com/office/powerpoint/2010/main" val="3590829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F792C1-A2FA-22B9-B454-68DD7A992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txBody>
          <a:bodyPr/>
          <a:lstStyle/>
          <a:p>
            <a:r>
              <a:rPr lang="ru-RU" sz="4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Белокачаннная</a:t>
            </a:r>
            <a:r>
              <a:rPr lang="ru-RU" sz="4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капуста»</a:t>
            </a:r>
          </a:p>
        </p:txBody>
      </p:sp>
      <p:pic>
        <p:nvPicPr>
          <p:cNvPr id="4" name="Объект 4">
            <a:extLst>
              <a:ext uri="{FF2B5EF4-FFF2-40B4-BE49-F238E27FC236}">
                <a16:creationId xmlns="" xmlns:a16="http://schemas.microsoft.com/office/drawing/2014/main" id="{FEDBE6D0-AEF7-74A8-A2CF-365173ACE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00" y="1124744"/>
            <a:ext cx="7715199" cy="5184576"/>
          </a:xfrm>
        </p:spPr>
      </p:pic>
    </p:spTree>
    <p:extLst>
      <p:ext uri="{BB962C8B-B14F-4D97-AF65-F5344CB8AC3E}">
        <p14:creationId xmlns:p14="http://schemas.microsoft.com/office/powerpoint/2010/main" val="2740494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B4BC64F-1B0E-6FFF-7830-D96ED5F21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31" y="404663"/>
            <a:ext cx="8229600" cy="898673"/>
          </a:xfrm>
        </p:spPr>
        <p:txBody>
          <a:bodyPr/>
          <a:lstStyle/>
          <a:p>
            <a:r>
              <a:rPr lang="ru-RU" sz="4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из бумаги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B7D731B-9ECA-0186-D0FA-19E6E00EB6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118" y="1124744"/>
            <a:ext cx="8607764" cy="5328592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72CCFAF-052E-1A6A-C0E1-FAE17CB5F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25144"/>
            <a:ext cx="2242592" cy="1401019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733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F42645E-C6EF-A8C9-544A-235CF4A54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0662"/>
            <a:ext cx="8075240" cy="1752092"/>
          </a:xfrm>
        </p:spPr>
        <p:txBody>
          <a:bodyPr/>
          <a:lstStyle/>
          <a:p>
            <a:pPr algn="r"/>
            <a:r>
              <a:rPr lang="ru-RU" dirty="0"/>
              <a:t>                            </a:t>
            </a:r>
            <a:r>
              <a:rPr lang="ru-RU" sz="4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        детских работ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6D16989-CFF5-7C36-C428-FE4EC1A13A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02604" y="2093485"/>
            <a:ext cx="4011201" cy="4968552"/>
          </a:xfrm>
          <a:prstGeom prst="rect">
            <a:avLst/>
          </a:prstGeom>
        </p:spPr>
      </p:pic>
      <p:pic>
        <p:nvPicPr>
          <p:cNvPr id="8" name="Объект 3">
            <a:extLst>
              <a:ext uri="{FF2B5EF4-FFF2-40B4-BE49-F238E27FC236}">
                <a16:creationId xmlns="" xmlns:a16="http://schemas.microsoft.com/office/drawing/2014/main" id="{6C02D207-EC90-3F68-3234-7F2DDBB060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07913"/>
            <a:ext cx="4597499" cy="302108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080B224A-7889-4190-C78E-31EB23667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625" y="3511749"/>
            <a:ext cx="3002834" cy="275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371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D3D28D2-7EBA-6989-D64D-C83D5D00C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1452"/>
            <a:ext cx="8229600" cy="966185"/>
          </a:xfrm>
        </p:spPr>
        <p:txBody>
          <a:bodyPr/>
          <a:lstStyle/>
          <a:p>
            <a:r>
              <a:rPr lang="ru-RU" sz="4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4C46AB8-988F-AF2E-1279-821603BCF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D044200-2742-CC94-7449-9BE46ABA6D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596" y="1124744"/>
            <a:ext cx="7272808" cy="528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12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B0ED56-EE04-8FAE-DD43-08DF23911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AD148917-A4C5-495A-A6EB-CEFEF9B61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476672"/>
            <a:ext cx="8434268" cy="5904656"/>
          </a:xfrm>
        </p:spPr>
      </p:pic>
    </p:spTree>
    <p:extLst>
      <p:ext uri="{BB962C8B-B14F-4D97-AF65-F5344CB8AC3E}">
        <p14:creationId xmlns:p14="http://schemas.microsoft.com/office/powerpoint/2010/main" val="3150112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0D45676-4C81-4742-B810-5F1886AA2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на пищеблок</a:t>
            </a:r>
          </a:p>
        </p:txBody>
      </p:sp>
      <p:pic>
        <p:nvPicPr>
          <p:cNvPr id="4" name="Объект 4">
            <a:extLst>
              <a:ext uri="{FF2B5EF4-FFF2-40B4-BE49-F238E27FC236}">
                <a16:creationId xmlns="" xmlns:a16="http://schemas.microsoft.com/office/drawing/2014/main" id="{53B3C79F-4746-45FC-A777-FCFD627F77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417637"/>
            <a:ext cx="4114800" cy="5006347"/>
          </a:xfr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5F00F70-3E03-4B4E-94C7-A61C67EA8E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3878" y="1417638"/>
            <a:ext cx="3982921" cy="500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89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FEDC41E-FF7F-323B-1584-FBF4BA69D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>
            <a:extLst>
              <a:ext uri="{FF2B5EF4-FFF2-40B4-BE49-F238E27FC236}">
                <a16:creationId xmlns="" xmlns:a16="http://schemas.microsoft.com/office/drawing/2014/main" id="{79A731CB-00A1-4122-920D-A13E951C7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404664"/>
            <a:ext cx="4125143" cy="6048672"/>
          </a:xfr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55437717-FF25-4FF1-B36C-D7CF7AE209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404664"/>
            <a:ext cx="4104456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50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A7AAFDD-AFBB-4BA1-9342-104FA64FC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246EBD4-0EB9-4448-9095-3C6F8A929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</a:p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средней продолжительности – 3 недели </a:t>
            </a:r>
            <a:endParaRPr lang="ru-RU" sz="2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(09.10-27.10.2023г)</a:t>
            </a:r>
          </a:p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7000"/>
              </a:lnSpc>
              <a:buNone/>
            </a:pPr>
            <a:r>
              <a:rPr lang="ru-RU" sz="2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Обобщить и расширить знания детей о капусте через музыкально-поэтические произведения, познакомить дошкольников с историей появления данной овощной культуры в нашей стране, ее полезных свойствах, а также ее использовании в кулинарии.</a:t>
            </a:r>
          </a:p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9407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51F1712-AF33-49A6-9CC8-F63DAE6A8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5654706D-32FF-4757-9A35-CCCF6EF865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404664"/>
            <a:ext cx="8352928" cy="5976664"/>
          </a:xfrm>
        </p:spPr>
      </p:pic>
    </p:spTree>
    <p:extLst>
      <p:ext uri="{BB962C8B-B14F-4D97-AF65-F5344CB8AC3E}">
        <p14:creationId xmlns:p14="http://schemas.microsoft.com/office/powerpoint/2010/main" val="791885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C6478E-1120-49C2-A06A-0A240E4FF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1143000"/>
          </a:xfrm>
        </p:spPr>
        <p:txBody>
          <a:bodyPr/>
          <a:lstStyle/>
          <a:p>
            <a:r>
              <a:rPr lang="ru-RU" dirty="0"/>
              <a:t> 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Приготовлениесалата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белокачанной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капусты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68381B4D-6278-43E1-BBB3-7E90C8521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88" y="437479"/>
            <a:ext cx="4320480" cy="5983041"/>
          </a:xfrm>
        </p:spPr>
      </p:pic>
    </p:spTree>
    <p:extLst>
      <p:ext uri="{BB962C8B-B14F-4D97-AF65-F5344CB8AC3E}">
        <p14:creationId xmlns:p14="http://schemas.microsoft.com/office/powerpoint/2010/main" val="1167619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AFEA13-C432-4519-0C83-D1631E8FB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Фотовыставка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AFF74756-50DA-4697-0A1B-A83C84E1C5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126" y="1052736"/>
            <a:ext cx="7855748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3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AB98E94-F1B7-75E9-70B9-8063BEE18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D26382CC-2FF5-0528-ABAD-C9D0D4DB23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76672"/>
            <a:ext cx="8229600" cy="5832648"/>
          </a:xfrm>
        </p:spPr>
      </p:pic>
    </p:spTree>
    <p:extLst>
      <p:ext uri="{BB962C8B-B14F-4D97-AF65-F5344CB8AC3E}">
        <p14:creationId xmlns:p14="http://schemas.microsoft.com/office/powerpoint/2010/main" val="3714415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5358CF-AA76-79AF-80C3-BEA4ED40D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D70206A4-28F5-823D-2C09-C730A404C7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61" y="404664"/>
            <a:ext cx="8401239" cy="6048672"/>
          </a:xfrm>
        </p:spPr>
      </p:pic>
    </p:spTree>
    <p:extLst>
      <p:ext uri="{BB962C8B-B14F-4D97-AF65-F5344CB8AC3E}">
        <p14:creationId xmlns:p14="http://schemas.microsoft.com/office/powerpoint/2010/main" val="321230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9BC47FA-5175-8796-8BC8-7F04E3B5F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7F5F39B3-05F6-86F3-6622-4B3C97BDE5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461727"/>
            <a:ext cx="7488832" cy="5934545"/>
          </a:xfrm>
        </p:spPr>
      </p:pic>
    </p:spTree>
    <p:extLst>
      <p:ext uri="{BB962C8B-B14F-4D97-AF65-F5344CB8AC3E}">
        <p14:creationId xmlns:p14="http://schemas.microsoft.com/office/powerpoint/2010/main" val="95003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AAD54D5-C55D-B2A5-60EE-82CFDC3BD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06EEE9DA-AADB-DF15-87B4-298DF70427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588" y="548680"/>
            <a:ext cx="7416824" cy="5938716"/>
          </a:xfrm>
        </p:spPr>
      </p:pic>
    </p:spTree>
    <p:extLst>
      <p:ext uri="{BB962C8B-B14F-4D97-AF65-F5344CB8AC3E}">
        <p14:creationId xmlns:p14="http://schemas.microsoft.com/office/powerpoint/2010/main" val="553169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0A55CA-A0CF-9B4D-3238-7D6724448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08CBA163-CDA2-7B86-B975-5447CFA9B4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76672"/>
            <a:ext cx="8229600" cy="5904656"/>
          </a:xfrm>
        </p:spPr>
      </p:pic>
    </p:spTree>
    <p:extLst>
      <p:ext uri="{BB962C8B-B14F-4D97-AF65-F5344CB8AC3E}">
        <p14:creationId xmlns:p14="http://schemas.microsoft.com/office/powerpoint/2010/main" val="30644313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50313B5-955C-4E31-8B72-84AFF6F39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A21A0035-D4CF-4943-8429-F2062DBE05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46" y="404663"/>
            <a:ext cx="8333862" cy="6009003"/>
          </a:xfrm>
        </p:spPr>
      </p:pic>
    </p:spTree>
    <p:extLst>
      <p:ext uri="{BB962C8B-B14F-4D97-AF65-F5344CB8AC3E}">
        <p14:creationId xmlns:p14="http://schemas.microsoft.com/office/powerpoint/2010/main" val="18094384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A0E6016-CB5C-4D41-9710-52FB62DB5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srgbClr val="FF0000"/>
                </a:solidFill>
              </a:rPr>
              <a:t>Осенний утренник </a:t>
            </a: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</a:rPr>
              <a:t>«Барыня-Капуста»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671287C-CB40-427B-BCA9-BC653E50A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marL="0" lvl="0" indent="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None/>
              <a:tabLst>
                <a:tab pos="457200" algn="l"/>
              </a:tabLst>
            </a:pPr>
            <a:endParaRPr lang="ru-RU" sz="24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7000"/>
              </a:lnSpc>
              <a:buNone/>
            </a:pPr>
            <a:endParaRPr lang="ru-RU" sz="24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ECCE3E7-82B4-52B3-0B4C-0A13218BFF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556792"/>
            <a:ext cx="7145749" cy="477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05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C30E248-F386-4AA2-A239-98C7184A3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56B6EC8-D396-47E4-A26D-3D5456CA1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ru-RU" sz="2400"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lvl="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Расширить знания и представления детей о капусте, с историей появления данной овощной культуры в нашей стране, ее видах, полезных свойствах, способах выращивания, сбора и приготовления;</a:t>
            </a:r>
          </a:p>
          <a:p>
            <a:pPr lvl="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tabLst>
                <a:tab pos="457200" algn="l"/>
              </a:tabLst>
            </a:pP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Воспитывать желание участвовать в совместной творческо- исследовательской деятельности.</a:t>
            </a:r>
          </a:p>
          <a:p>
            <a:pPr lvl="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tabLst>
                <a:tab pos="457200" algn="l"/>
              </a:tabLst>
            </a:pPr>
            <a:endParaRPr lang="ru-RU" sz="24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Познакомить детей и родителей с устным и музыкальным народным творчеством, прославляющее чудо овощ- КАПУСТУ.</a:t>
            </a:r>
            <a:endParaRPr lang="ru-RU" sz="24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61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8B0B93F-1AD8-F44B-0A4E-978E00CAC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/>
              <a:t>                                </a:t>
            </a:r>
            <a:br>
              <a:rPr lang="ru-RU" dirty="0"/>
            </a:br>
            <a:r>
              <a:rPr lang="ru-RU" sz="4000" b="1" u="sng" dirty="0">
                <a:solidFill>
                  <a:schemeClr val="accent3">
                    <a:lumMod val="75000"/>
                  </a:schemeClr>
                </a:solidFill>
              </a:rPr>
              <a:t>Сказочные герои</a:t>
            </a:r>
            <a:br>
              <a:rPr lang="ru-RU" sz="4000" b="1" u="sng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4000" b="1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40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4000" b="1" dirty="0">
                <a:solidFill>
                  <a:schemeClr val="accent3">
                    <a:lumMod val="75000"/>
                  </a:schemeClr>
                </a:solidFill>
              </a:rPr>
              <a:t>      </a:t>
            </a:r>
            <a:r>
              <a:rPr lang="ru-RU" sz="3600" b="1" dirty="0">
                <a:solidFill>
                  <a:schemeClr val="accent3">
                    <a:lumMod val="75000"/>
                  </a:schemeClr>
                </a:solidFill>
              </a:rPr>
              <a:t>Барыня Капуста и </a:t>
            </a:r>
            <a:br>
              <a:rPr lang="ru-RU" sz="36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3600" b="1" dirty="0">
                <a:solidFill>
                  <a:schemeClr val="accent3">
                    <a:lumMod val="75000"/>
                  </a:schemeClr>
                </a:solidFill>
              </a:rPr>
              <a:t>Бабочка-капустница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17975106-98F5-4D8A-9650-4E3B0454E7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" y="404664"/>
            <a:ext cx="4186808" cy="5891469"/>
          </a:xfrm>
        </p:spPr>
      </p:pic>
    </p:spTree>
    <p:extLst>
      <p:ext uri="{BB962C8B-B14F-4D97-AF65-F5344CB8AC3E}">
        <p14:creationId xmlns:p14="http://schemas.microsoft.com/office/powerpoint/2010/main" val="13725746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4B456B0-82AA-4A36-AB0C-73CF4A46C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AEC196D2-E7B0-4AED-B934-B3032C983C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696" y="404664"/>
            <a:ext cx="8246103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25C0D713-C339-40D0-B5F6-34839CA52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548" y="404664"/>
            <a:ext cx="258691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592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F1D1D4B-6223-4145-BDE1-4AD372B5B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88824D22-0923-424A-BDAA-3FFF39E373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406817"/>
            <a:ext cx="6130847" cy="3022183"/>
          </a:xfr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199E94A-75B5-4D1E-9BCA-0AC07A88A8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207" y="3399085"/>
            <a:ext cx="6156176" cy="30281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9192C2B-1206-41AC-A3D7-3B5D7795A6C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406817"/>
            <a:ext cx="3672408" cy="60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6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5E4D41B-9795-5CE4-9075-032217211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</a:t>
            </a:r>
            <a:r>
              <a:rPr lang="ru-RU" dirty="0"/>
              <a:t>            </a:t>
            </a:r>
            <a:br>
              <a:rPr lang="ru-RU" dirty="0"/>
            </a:br>
            <a:r>
              <a:rPr lang="ru-RU" dirty="0"/>
              <a:t>                                  </a:t>
            </a:r>
            <a:br>
              <a:rPr lang="ru-RU" dirty="0"/>
            </a:br>
            <a:r>
              <a:rPr lang="ru-RU" dirty="0"/>
              <a:t>                                  </a:t>
            </a:r>
            <a:r>
              <a:rPr lang="ru-RU" sz="4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</a:t>
            </a:r>
            <a:r>
              <a:rPr lang="en-US" sz="4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/>
              <a:t>   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8D333531-0435-A390-AB59-A02D5B4BDD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10" y="869390"/>
            <a:ext cx="4779354" cy="5360626"/>
          </a:xfr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43BBA06-DDE1-5232-45B8-13345D655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4093" y="3392769"/>
            <a:ext cx="3152707" cy="298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892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E569433-5B86-FFEA-1174-1BFA80AAB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65D0F47-84AD-1ABC-F481-1CB53BE027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77804"/>
            <a:ext cx="8363272" cy="6205558"/>
          </a:xfrm>
          <a:prstGeom prst="rect">
            <a:avLst/>
          </a:prstGeom>
        </p:spPr>
      </p:pic>
      <p:sp>
        <p:nvSpPr>
          <p:cNvPr id="13" name="Объект 12">
            <a:extLst>
              <a:ext uri="{FF2B5EF4-FFF2-40B4-BE49-F238E27FC236}">
                <a16:creationId xmlns="" xmlns:a16="http://schemas.microsoft.com/office/drawing/2014/main" id="{93F84231-BFE0-C5E1-B9DE-F6F75A7D5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5856" y="3068960"/>
            <a:ext cx="5410944" cy="305720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4790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7CF52E1-A68C-1DFF-E980-FD8EBECEA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B80DC6BF-3112-0E6A-FC37-31CFFF1D9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19672" y="-685800"/>
            <a:ext cx="5904656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29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FBA12F-B6F4-30FD-7B24-F4552C08A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2772"/>
            <a:ext cx="8229600" cy="1014866"/>
          </a:xfrm>
        </p:spPr>
        <p:txBody>
          <a:bodyPr/>
          <a:lstStyle/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Нетрадиционное рисование пекинской капустой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4423FE16-580B-501B-08C3-862A28252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746499"/>
            <a:ext cx="8229600" cy="4719571"/>
          </a:xfrm>
        </p:spPr>
      </p:pic>
    </p:spTree>
    <p:extLst>
      <p:ext uri="{BB962C8B-B14F-4D97-AF65-F5344CB8AC3E}">
        <p14:creationId xmlns:p14="http://schemas.microsoft.com/office/powerpoint/2010/main" val="889363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7EB3356-B805-192D-6A41-AE337B7F0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/>
          <a:lstStyle/>
          <a:p>
            <a:r>
              <a:rPr lang="ru-RU" sz="4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процесс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53B88BE0-1AA2-41E0-6990-3A756F6F0B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186" y="1556792"/>
            <a:ext cx="8502286" cy="4752528"/>
          </a:xfrm>
        </p:spPr>
      </p:pic>
    </p:spTree>
    <p:extLst>
      <p:ext uri="{BB962C8B-B14F-4D97-AF65-F5344CB8AC3E}">
        <p14:creationId xmlns:p14="http://schemas.microsoft.com/office/powerpoint/2010/main" val="294366022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168</Words>
  <Application>Microsoft Office PowerPoint</Application>
  <PresentationFormat>Экран (4:3)</PresentationFormat>
  <Paragraphs>45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                                                   Рисование      </vt:lpstr>
      <vt:lpstr>Презентация PowerPoint</vt:lpstr>
      <vt:lpstr>Презентация PowerPoint</vt:lpstr>
      <vt:lpstr>Нетрадиционное рисование пекинской капустой</vt:lpstr>
      <vt:lpstr>Творческий процесс</vt:lpstr>
      <vt:lpstr>Аппликация: «Бабуся- Капустуся»</vt:lpstr>
      <vt:lpstr>Презентация PowerPoint</vt:lpstr>
      <vt:lpstr>Презентация PowerPoint</vt:lpstr>
      <vt:lpstr>«Белокачаннная капуста»</vt:lpstr>
      <vt:lpstr>Конструирование из бумаги</vt:lpstr>
      <vt:lpstr>                            Выставка         детских работ</vt:lpstr>
      <vt:lpstr>Лепка</vt:lpstr>
      <vt:lpstr>Презентация PowerPoint</vt:lpstr>
      <vt:lpstr>Экскурсия на пищеблок</vt:lpstr>
      <vt:lpstr>Презентация PowerPoint</vt:lpstr>
      <vt:lpstr>Презентация PowerPoint</vt:lpstr>
      <vt:lpstr>  Приготовлениесалата из белокачанной капусты</vt:lpstr>
      <vt:lpstr>Фотовыставка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Осенний утренник  «Барыня-Капуста»</vt:lpstr>
      <vt:lpstr>                                 Сказочные герои        Барыня Капуста и  Бабочка-капустница 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Компас</dc:creator>
  <cp:lastModifiedBy>Кирилл Ульев</cp:lastModifiedBy>
  <cp:revision>62</cp:revision>
  <dcterms:created xsi:type="dcterms:W3CDTF">2014-03-26T12:53:23Z</dcterms:created>
  <dcterms:modified xsi:type="dcterms:W3CDTF">2023-11-19T10:24:57Z</dcterms:modified>
</cp:coreProperties>
</file>