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1944215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br>
              <a:rPr lang="ru-RU" sz="54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Муниципальное бюджетное образовательное учреждение детский сад «Лёвушка»</a:t>
            </a:r>
            <a:b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5400" dirty="0">
                <a:solidFill>
                  <a:srgbClr val="0070C0"/>
                </a:solidFill>
              </a:rPr>
              <a:t>Детям знать положено!</a:t>
            </a:r>
            <a:br>
              <a:rPr lang="ru-RU" sz="5400" dirty="0">
                <a:solidFill>
                  <a:srgbClr val="0070C0"/>
                </a:solidFill>
              </a:rPr>
            </a:br>
            <a:endParaRPr lang="ru-RU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E57234-0127-4A62-BCCA-FC2967B6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472608" cy="2853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C3C657-B5E3-4C09-B5CD-B5C56B935943}"/>
              </a:ext>
            </a:extLst>
          </p:cNvPr>
          <p:cNvSpPr/>
          <p:nvPr/>
        </p:nvSpPr>
        <p:spPr>
          <a:xfrm>
            <a:off x="2286000" y="5418599"/>
            <a:ext cx="521811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>
                <a:solidFill>
                  <a:srgbClr val="1F497D"/>
                </a:solidFill>
              </a:rPr>
              <a:t>Выполнили: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>
                <a:solidFill>
                  <a:srgbClr val="1F497D"/>
                </a:solidFill>
              </a:rPr>
              <a:t> </a:t>
            </a:r>
            <a:r>
              <a:rPr lang="ru-RU" dirty="0" err="1">
                <a:solidFill>
                  <a:srgbClr val="1F497D"/>
                </a:solidFill>
              </a:rPr>
              <a:t>Ульева</a:t>
            </a:r>
            <a:r>
              <a:rPr lang="ru-RU" dirty="0">
                <a:solidFill>
                  <a:srgbClr val="1F497D"/>
                </a:solidFill>
              </a:rPr>
              <a:t> Татьяна Анатольевна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err="1">
                <a:solidFill>
                  <a:srgbClr val="1F497D"/>
                </a:solidFill>
              </a:rPr>
              <a:t>Вялкина</a:t>
            </a:r>
            <a:r>
              <a:rPr lang="ru-RU" dirty="0">
                <a:solidFill>
                  <a:srgbClr val="1F497D"/>
                </a:solidFill>
              </a:rPr>
              <a:t> Лена Викторовна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70C0"/>
                </a:solidFill>
                <a:ea typeface="+mj-ea"/>
                <a:cs typeface="+mj-cs"/>
              </a:rPr>
              <a:t>Молодцы! Вы справились с заданиями!</a:t>
            </a:r>
            <a:br>
              <a:rPr lang="ru-RU" sz="4400" dirty="0">
                <a:solidFill>
                  <a:srgbClr val="0070C0"/>
                </a:solidFill>
                <a:ea typeface="+mj-ea"/>
                <a:cs typeface="+mj-cs"/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76713C-195B-449C-BA06-1F0158C82741}"/>
              </a:ext>
            </a:extLst>
          </p:cNvPr>
          <p:cNvSpPr/>
          <p:nvPr/>
        </p:nvSpPr>
        <p:spPr>
          <a:xfrm>
            <a:off x="1475656" y="1905506"/>
            <a:ext cx="684076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0070C0"/>
                </a:solidFill>
              </a:rPr>
              <a:t>Спасибо!</a:t>
            </a:r>
          </a:p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0070C0"/>
                </a:solidFill>
              </a:rPr>
              <a:t> До новых встреч!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56F8E5-CB66-4124-8CB9-C0256675B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87478"/>
            <a:ext cx="5976664" cy="309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14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br>
              <a:rPr lang="ru-RU" sz="5400" dirty="0">
                <a:solidFill>
                  <a:srgbClr val="0070C0"/>
                </a:solidFill>
              </a:rPr>
            </a:br>
            <a:endParaRPr lang="ru-RU" sz="5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23DA96-C2B1-4C00-BBD4-43C8C27E0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908721"/>
            <a:ext cx="4950296" cy="47525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70C0"/>
                </a:solidFill>
                <a:latin typeface="+mj-lt"/>
              </a:rPr>
              <a:t>Викторина по правилам дорожного движения для детей дошкольного возраста.</a:t>
            </a:r>
          </a:p>
          <a:p>
            <a:endParaRPr lang="ru-RU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ru-RU" u="sng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ru-RU" u="sng" dirty="0">
                <a:solidFill>
                  <a:srgbClr val="0070C0"/>
                </a:solidFill>
                <a:latin typeface="+mj-lt"/>
              </a:rPr>
              <a:t>Цель: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 Закреплять знания детей о правилах дорожного движения, о сигналах и работе светофора в игровой форме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C9232C-FB3F-4865-8F48-E972575CCCAE}"/>
              </a:ext>
            </a:extLst>
          </p:cNvPr>
          <p:cNvSpPr/>
          <p:nvPr/>
        </p:nvSpPr>
        <p:spPr>
          <a:xfrm>
            <a:off x="2267744" y="2828836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35C69B-0A94-4307-9E55-7E0A9282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2309901"/>
            <a:ext cx="2170584" cy="4176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48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Где изображены участники дорожного движения?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4BBEB-2413-43D0-9D3B-D50282E9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10" y="1120100"/>
            <a:ext cx="3456384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1DF3A4-15BA-4B8B-A6C9-35B149F92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6827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DFD24-CB93-4C86-BF5A-40A9C051F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42" y="4017568"/>
            <a:ext cx="31683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2FA604-1948-449F-8FA9-4B855B9F9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17568"/>
            <a:ext cx="36827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br>
              <a:rPr lang="ru-RU" sz="28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3600" dirty="0">
                <a:solidFill>
                  <a:srgbClr val="0070C0"/>
                </a:solidFill>
                <a:ea typeface="+mn-ea"/>
                <a:cs typeface="+mn-cs"/>
              </a:rPr>
              <a:t>На какой картинке дети не нарушают ПДД?</a:t>
            </a:r>
            <a:br>
              <a:rPr lang="ru-RU" sz="3600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EDBA31-C769-4CEF-AFF5-1CE510744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7638"/>
            <a:ext cx="3816424" cy="27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D75351-4B88-4710-AE67-6AF9A7CFA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7638"/>
            <a:ext cx="3816424" cy="27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CC2A32-04FD-4F0D-B706-BFE8B7104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79"/>
            <a:ext cx="3816424" cy="2434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B92CD4-4D0C-4DA8-A632-EF8DE855E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78"/>
            <a:ext cx="3816424" cy="2434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260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Какой знак показывает место, где пешеходу можно переходить через дорогу</a:t>
            </a:r>
            <a:r>
              <a:rPr lang="ru-RU" sz="4000" dirty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352497-D28E-4041-BE2D-0AE0DA5A4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92" y="2420888"/>
            <a:ext cx="3682752" cy="265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357C49E-B123-4068-8980-67D351FF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3"/>
            <a:ext cx="3682752" cy="2506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88390D-E82C-4C6A-9BD1-4FA3D24B2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32" y="1354758"/>
            <a:ext cx="3456384" cy="265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Какой светофор называется пешеходным? </a:t>
            </a: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почему?</a:t>
            </a: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AFD836-A549-419E-B488-09D55416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00200"/>
            <a:ext cx="3744416" cy="4709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C35181-2AAD-405B-84D5-75A48C73E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538736" cy="4709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49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ea typeface="+mj-ea"/>
                <a:cs typeface="+mj-cs"/>
              </a:rPr>
              <a:t>Какой сигнал светофора разрешает движение?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8FC286-4BEA-47CD-90CC-D7D28E976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19672"/>
            <a:ext cx="2952330" cy="2443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F17489-BCA8-4AAC-941A-D36682D14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619673"/>
            <a:ext cx="3096342" cy="2443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85AA66-7A9E-4FD0-B7B7-886580598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6" y="4063084"/>
            <a:ext cx="2952330" cy="2520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101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Что относится к специальной технике?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F5F77-AC7B-4FDF-AD76-23A4381E8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466728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540965-C71B-472F-B23D-D92551DA6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528392" cy="3024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2EC4D-3CF9-410A-8D75-E122E893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3528392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5C932C-F1D8-468F-BE2B-E336266D5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8999"/>
            <a:ext cx="3466728" cy="2880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644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b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F3864-74A9-4B55-85BA-477D97D7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720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Что относится к пассажирскому транспорту?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0188-00E8-408D-95B0-AE7DC31EE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374441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5E4781-D4A5-444A-AE76-5BDE4754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68275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E50FFB-C522-4BC8-8618-744A52A48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374441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4FBC1F-5BFB-44CF-B29D-7389D4802C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68275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47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Тема Office</vt:lpstr>
      <vt:lpstr> Муниципальное бюджетное образовательное учреждение детский сад «Лёвушка»  Детям знать положено! </vt:lpstr>
      <vt:lpstr> </vt:lpstr>
      <vt:lpstr>Где изображены участники дорожного движения?</vt:lpstr>
      <vt:lpstr> На какой картинке дети не нарушают ПДД? </vt:lpstr>
      <vt:lpstr>Какой знак показывает место, где пешеходу можно переходить через дорогу?</vt:lpstr>
      <vt:lpstr> Какой светофор называется пешеходным?  И почему?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Кирюшка&amp;Танюшка</cp:lastModifiedBy>
  <cp:revision>25</cp:revision>
  <dcterms:created xsi:type="dcterms:W3CDTF">2015-02-24T06:07:36Z</dcterms:created>
  <dcterms:modified xsi:type="dcterms:W3CDTF">2021-04-11T08:23:58Z</dcterms:modified>
</cp:coreProperties>
</file>