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84" r:id="rId8"/>
    <p:sldId id="267" r:id="rId9"/>
    <p:sldId id="268" r:id="rId10"/>
    <p:sldId id="283" r:id="rId11"/>
    <p:sldId id="285" r:id="rId12"/>
    <p:sldId id="286" r:id="rId13"/>
    <p:sldId id="272" r:id="rId14"/>
    <p:sldId id="281" r:id="rId15"/>
    <p:sldId id="28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97" autoAdjust="0"/>
    <p:restoredTop sz="86462" autoAdjust="0"/>
  </p:normalViewPr>
  <p:slideViewPr>
    <p:cSldViewPr>
      <p:cViewPr varScale="1">
        <p:scale>
          <a:sx n="72" d="100"/>
          <a:sy n="72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AADCE-72E2-4C4F-A4E6-A6588B9B7812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A355208-932C-40F5-95A2-B80C282C2D83}">
      <dgm:prSet phldrT="[Текст]" custT="1"/>
      <dgm:spPr/>
      <dgm:t>
        <a:bodyPr/>
        <a:lstStyle/>
        <a:p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Набрызг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65864271-07B3-4B18-B8E1-1637F250BDDF}" type="parTrans" cxnId="{E6CB88F4-DBA1-4A49-95CF-6ED80A481480}">
      <dgm:prSet/>
      <dgm:spPr/>
      <dgm:t>
        <a:bodyPr/>
        <a:lstStyle/>
        <a:p>
          <a:endParaRPr lang="ru-RU"/>
        </a:p>
      </dgm:t>
    </dgm:pt>
    <dgm:pt modelId="{115D105D-3D20-4ABA-A5EA-554EEC4BBED9}" type="sibTrans" cxnId="{E6CB88F4-DBA1-4A49-95CF-6ED80A481480}">
      <dgm:prSet/>
      <dgm:spPr/>
      <dgm:t>
        <a:bodyPr/>
        <a:lstStyle/>
        <a:p>
          <a:endParaRPr lang="ru-RU"/>
        </a:p>
      </dgm:t>
    </dgm:pt>
    <dgm:pt modelId="{F8FCD702-E81F-4711-81F3-67A2FE896F95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Рисование на манке</a:t>
          </a:r>
        </a:p>
      </dgm:t>
    </dgm:pt>
    <dgm:pt modelId="{8FF71B44-D43D-4DBF-BA37-A8E3313BFBA1}" type="parTrans" cxnId="{ED22B734-EDF4-42B3-882D-8ABC66FFD32E}">
      <dgm:prSet/>
      <dgm:spPr/>
      <dgm:t>
        <a:bodyPr/>
        <a:lstStyle/>
        <a:p>
          <a:endParaRPr lang="ru-RU"/>
        </a:p>
      </dgm:t>
    </dgm:pt>
    <dgm:pt modelId="{3C669AC9-0545-4866-9344-5807662FE078}" type="sibTrans" cxnId="{ED22B734-EDF4-42B3-882D-8ABC66FFD32E}">
      <dgm:prSet/>
      <dgm:spPr/>
      <dgm:t>
        <a:bodyPr/>
        <a:lstStyle/>
        <a:p>
          <a:endParaRPr lang="ru-RU"/>
        </a:p>
      </dgm:t>
    </dgm:pt>
    <dgm:pt modelId="{E07C5996-A50F-4EE8-9C77-3B0E9D6B980D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Рисование мятой бумагой</a:t>
          </a:r>
        </a:p>
      </dgm:t>
    </dgm:pt>
    <dgm:pt modelId="{85BBB243-A401-47CB-A03D-E6E5A50E3104}" type="parTrans" cxnId="{D496CE1A-78EF-409D-88BE-DCC1B0BF2C6F}">
      <dgm:prSet/>
      <dgm:spPr/>
      <dgm:t>
        <a:bodyPr/>
        <a:lstStyle/>
        <a:p>
          <a:endParaRPr lang="ru-RU"/>
        </a:p>
      </dgm:t>
    </dgm:pt>
    <dgm:pt modelId="{B6F45E02-DAFE-4EA6-A36F-13072A05CD94}" type="sibTrans" cxnId="{D496CE1A-78EF-409D-88BE-DCC1B0BF2C6F}">
      <dgm:prSet/>
      <dgm:spPr/>
      <dgm:t>
        <a:bodyPr/>
        <a:lstStyle/>
        <a:p>
          <a:endParaRPr lang="ru-RU"/>
        </a:p>
      </dgm:t>
    </dgm:pt>
    <dgm:pt modelId="{31281DF6-D93B-4927-AB10-92F35793F7C5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Рисование песком</a:t>
          </a:r>
        </a:p>
      </dgm:t>
    </dgm:pt>
    <dgm:pt modelId="{9D518D38-2E88-4320-9AD5-A2F940BFFEFB}" type="parTrans" cxnId="{9EEF4186-D678-441A-B792-740075DAE0E6}">
      <dgm:prSet/>
      <dgm:spPr/>
      <dgm:t>
        <a:bodyPr/>
        <a:lstStyle/>
        <a:p>
          <a:endParaRPr lang="ru-RU"/>
        </a:p>
      </dgm:t>
    </dgm:pt>
    <dgm:pt modelId="{91C35B70-AADB-4F45-AA80-A11F6CCA4570}" type="sibTrans" cxnId="{9EEF4186-D678-441A-B792-740075DAE0E6}">
      <dgm:prSet/>
      <dgm:spPr/>
      <dgm:t>
        <a:bodyPr/>
        <a:lstStyle/>
        <a:p>
          <a:endParaRPr lang="ru-RU"/>
        </a:p>
      </dgm:t>
    </dgm:pt>
    <dgm:pt modelId="{91800FA8-40B3-43ED-BF97-6A90F2EEC1A6}">
      <dgm:prSet custT="1"/>
      <dgm:spPr/>
      <dgm:t>
        <a:bodyPr/>
        <a:lstStyle/>
        <a:p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Кляксография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05AF81-C5BE-4CA1-93E8-84490FF02A3E}" type="parTrans" cxnId="{935CA49E-0A64-4475-916D-3830C61ADF95}">
      <dgm:prSet/>
      <dgm:spPr/>
      <dgm:t>
        <a:bodyPr/>
        <a:lstStyle/>
        <a:p>
          <a:endParaRPr lang="ru-RU"/>
        </a:p>
      </dgm:t>
    </dgm:pt>
    <dgm:pt modelId="{28AB5184-30C5-4F8D-812F-C08A8B87AD40}" type="sibTrans" cxnId="{935CA49E-0A64-4475-916D-3830C61ADF95}">
      <dgm:prSet/>
      <dgm:spPr/>
      <dgm:t>
        <a:bodyPr/>
        <a:lstStyle/>
        <a:p>
          <a:endParaRPr lang="ru-RU"/>
        </a:p>
      </dgm:t>
    </dgm:pt>
    <dgm:pt modelId="{CC5E0180-49E7-4F38-A746-EDA6D50D3AD0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Рисование ладошками и пальчиками</a:t>
          </a:r>
        </a:p>
      </dgm:t>
    </dgm:pt>
    <dgm:pt modelId="{09F4B7AA-DD7B-4FD4-99F5-5F4ACA5E0234}" type="parTrans" cxnId="{3A8A463C-6184-4068-8C64-23998CDCC826}">
      <dgm:prSet/>
      <dgm:spPr/>
      <dgm:t>
        <a:bodyPr/>
        <a:lstStyle/>
        <a:p>
          <a:endParaRPr lang="ru-RU"/>
        </a:p>
      </dgm:t>
    </dgm:pt>
    <dgm:pt modelId="{B2B7D25B-2FA1-42E3-A4E8-AE704B558127}" type="sibTrans" cxnId="{3A8A463C-6184-4068-8C64-23998CDCC826}">
      <dgm:prSet/>
      <dgm:spPr/>
      <dgm:t>
        <a:bodyPr/>
        <a:lstStyle/>
        <a:p>
          <a:endParaRPr lang="ru-RU"/>
        </a:p>
      </dgm:t>
    </dgm:pt>
    <dgm:pt modelId="{4ED940F6-7DB4-4960-856D-A7FAC38FDBAC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Рисование солью</a:t>
          </a:r>
        </a:p>
      </dgm:t>
    </dgm:pt>
    <dgm:pt modelId="{49F8FC6E-B291-41CA-B103-3ED3F05E52B8}" type="parTrans" cxnId="{39E89F50-2EA5-4FBC-A18E-6EE6FC867B12}">
      <dgm:prSet/>
      <dgm:spPr/>
      <dgm:t>
        <a:bodyPr/>
        <a:lstStyle/>
        <a:p>
          <a:endParaRPr lang="ru-RU"/>
        </a:p>
      </dgm:t>
    </dgm:pt>
    <dgm:pt modelId="{5A2B6D6A-7BC1-4898-9BF8-98FF99981545}" type="sibTrans" cxnId="{39E89F50-2EA5-4FBC-A18E-6EE6FC867B12}">
      <dgm:prSet/>
      <dgm:spPr/>
      <dgm:t>
        <a:bodyPr/>
        <a:lstStyle/>
        <a:p>
          <a:endParaRPr lang="ru-RU"/>
        </a:p>
      </dgm:t>
    </dgm:pt>
    <dgm:pt modelId="{55802332-A438-41D7-878F-D0DD83462B17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Рисование мыльными пузырями</a:t>
          </a:r>
        </a:p>
      </dgm:t>
    </dgm:pt>
    <dgm:pt modelId="{EA1A50D5-83DD-4DDF-8761-AB4202FFF03D}" type="parTrans" cxnId="{4502F561-99CA-4F4D-A245-90D1DE9A2289}">
      <dgm:prSet/>
      <dgm:spPr/>
      <dgm:t>
        <a:bodyPr/>
        <a:lstStyle/>
        <a:p>
          <a:endParaRPr lang="ru-RU"/>
        </a:p>
      </dgm:t>
    </dgm:pt>
    <dgm:pt modelId="{30B70B55-F673-4B4E-8B3E-25C9760F6AAA}" type="sibTrans" cxnId="{4502F561-99CA-4F4D-A245-90D1DE9A2289}">
      <dgm:prSet/>
      <dgm:spPr/>
      <dgm:t>
        <a:bodyPr/>
        <a:lstStyle/>
        <a:p>
          <a:endParaRPr lang="ru-RU"/>
        </a:p>
      </dgm:t>
    </dgm:pt>
    <dgm:pt modelId="{BBE40E46-D75F-45E2-85DB-29AFA5D9FCD0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Рисование одноразовыми шприцами</a:t>
          </a:r>
        </a:p>
      </dgm:t>
    </dgm:pt>
    <dgm:pt modelId="{289DC30E-D7A7-4E9A-B5A1-81C64DDFB07F}" type="parTrans" cxnId="{27AD2055-6C49-4B54-AA64-039F639213B7}">
      <dgm:prSet/>
      <dgm:spPr/>
      <dgm:t>
        <a:bodyPr/>
        <a:lstStyle/>
        <a:p>
          <a:endParaRPr lang="ru-RU"/>
        </a:p>
      </dgm:t>
    </dgm:pt>
    <dgm:pt modelId="{6B7B836D-2B12-4466-A1EE-61564055335D}" type="sibTrans" cxnId="{27AD2055-6C49-4B54-AA64-039F639213B7}">
      <dgm:prSet/>
      <dgm:spPr/>
      <dgm:t>
        <a:bodyPr/>
        <a:lstStyle/>
        <a:p>
          <a:endParaRPr lang="ru-RU"/>
        </a:p>
      </dgm:t>
    </dgm:pt>
    <dgm:pt modelId="{58A42D57-FFFC-47EC-84F2-B529AA58A9C1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Рисование зубными щетками и т.д.</a:t>
          </a:r>
        </a:p>
      </dgm:t>
    </dgm:pt>
    <dgm:pt modelId="{C5856961-0D64-4043-AE9E-5E239F556750}" type="parTrans" cxnId="{817308A6-445C-4D3A-88DF-CCCA230786FC}">
      <dgm:prSet/>
      <dgm:spPr/>
      <dgm:t>
        <a:bodyPr/>
        <a:lstStyle/>
        <a:p>
          <a:endParaRPr lang="ru-RU"/>
        </a:p>
      </dgm:t>
    </dgm:pt>
    <dgm:pt modelId="{B41D2A10-3754-49D8-91AC-C010587559EC}" type="sibTrans" cxnId="{817308A6-445C-4D3A-88DF-CCCA230786FC}">
      <dgm:prSet/>
      <dgm:spPr/>
      <dgm:t>
        <a:bodyPr/>
        <a:lstStyle/>
        <a:p>
          <a:endParaRPr lang="ru-RU"/>
        </a:p>
      </dgm:t>
    </dgm:pt>
    <dgm:pt modelId="{B693442C-8188-4AA3-AF01-28D36CD48F0E}">
      <dgm:prSet custT="1"/>
      <dgm:spPr/>
      <dgm:t>
        <a:bodyPr/>
        <a:lstStyle/>
        <a:p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Пленкография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46FD53-6C11-4822-B979-42FA65138F97}" type="parTrans" cxnId="{B65261A7-EE83-4E96-8643-DA0604B5A45D}">
      <dgm:prSet/>
      <dgm:spPr/>
      <dgm:t>
        <a:bodyPr/>
        <a:lstStyle/>
        <a:p>
          <a:endParaRPr lang="ru-RU"/>
        </a:p>
      </dgm:t>
    </dgm:pt>
    <dgm:pt modelId="{8FAB4DD7-E263-4B42-9E1D-38A40DA18567}" type="sibTrans" cxnId="{B65261A7-EE83-4E96-8643-DA0604B5A45D}">
      <dgm:prSet/>
      <dgm:spPr/>
      <dgm:t>
        <a:bodyPr/>
        <a:lstStyle/>
        <a:p>
          <a:endParaRPr lang="ru-RU"/>
        </a:p>
      </dgm:t>
    </dgm:pt>
    <dgm:pt modelId="{88E2D378-1128-4766-A60C-C44BAF8BB865}" type="pres">
      <dgm:prSet presAssocID="{96BAADCE-72E2-4C4F-A4E6-A6588B9B7812}" presName="vert0" presStyleCnt="0">
        <dgm:presLayoutVars>
          <dgm:dir/>
          <dgm:animOne val="branch"/>
          <dgm:animLvl val="lvl"/>
        </dgm:presLayoutVars>
      </dgm:prSet>
      <dgm:spPr/>
    </dgm:pt>
    <dgm:pt modelId="{462B8710-518E-40B3-AA54-AED1984564F2}" type="pres">
      <dgm:prSet presAssocID="{AA355208-932C-40F5-95A2-B80C282C2D83}" presName="thickLine" presStyleLbl="alignNode1" presStyleIdx="0" presStyleCnt="11"/>
      <dgm:spPr/>
    </dgm:pt>
    <dgm:pt modelId="{F5A2E603-9172-4C55-8371-93918FBFDEE4}" type="pres">
      <dgm:prSet presAssocID="{AA355208-932C-40F5-95A2-B80C282C2D83}" presName="horz1" presStyleCnt="0"/>
      <dgm:spPr/>
    </dgm:pt>
    <dgm:pt modelId="{B5D6F7B2-8243-4919-BFDA-F75143150D12}" type="pres">
      <dgm:prSet presAssocID="{AA355208-932C-40F5-95A2-B80C282C2D83}" presName="tx1" presStyleLbl="revTx" presStyleIdx="0" presStyleCnt="11"/>
      <dgm:spPr/>
    </dgm:pt>
    <dgm:pt modelId="{0E22C3A1-E73A-4019-A7B7-603B1EE06C37}" type="pres">
      <dgm:prSet presAssocID="{AA355208-932C-40F5-95A2-B80C282C2D83}" presName="vert1" presStyleCnt="0"/>
      <dgm:spPr/>
    </dgm:pt>
    <dgm:pt modelId="{5EE3FE04-C317-46B2-A00D-4F95328952F6}" type="pres">
      <dgm:prSet presAssocID="{F8FCD702-E81F-4711-81F3-67A2FE896F95}" presName="thickLine" presStyleLbl="alignNode1" presStyleIdx="1" presStyleCnt="11"/>
      <dgm:spPr/>
    </dgm:pt>
    <dgm:pt modelId="{570E71AE-BFA3-4242-AC48-0E354CA0623C}" type="pres">
      <dgm:prSet presAssocID="{F8FCD702-E81F-4711-81F3-67A2FE896F95}" presName="horz1" presStyleCnt="0"/>
      <dgm:spPr/>
    </dgm:pt>
    <dgm:pt modelId="{2696AA18-59B7-4423-BBCB-53662E17AF3A}" type="pres">
      <dgm:prSet presAssocID="{F8FCD702-E81F-4711-81F3-67A2FE896F95}" presName="tx1" presStyleLbl="revTx" presStyleIdx="1" presStyleCnt="11"/>
      <dgm:spPr/>
    </dgm:pt>
    <dgm:pt modelId="{E580989C-6E72-47F0-A4AC-3349651D4185}" type="pres">
      <dgm:prSet presAssocID="{F8FCD702-E81F-4711-81F3-67A2FE896F95}" presName="vert1" presStyleCnt="0"/>
      <dgm:spPr/>
    </dgm:pt>
    <dgm:pt modelId="{D68BB710-23D8-49DB-878A-F3951B768A11}" type="pres">
      <dgm:prSet presAssocID="{E07C5996-A50F-4EE8-9C77-3B0E9D6B980D}" presName="thickLine" presStyleLbl="alignNode1" presStyleIdx="2" presStyleCnt="11"/>
      <dgm:spPr/>
    </dgm:pt>
    <dgm:pt modelId="{584C6C70-7411-4CB8-A81B-AC639199884F}" type="pres">
      <dgm:prSet presAssocID="{E07C5996-A50F-4EE8-9C77-3B0E9D6B980D}" presName="horz1" presStyleCnt="0"/>
      <dgm:spPr/>
    </dgm:pt>
    <dgm:pt modelId="{43274851-38E0-4D1C-94FE-986A884064E0}" type="pres">
      <dgm:prSet presAssocID="{E07C5996-A50F-4EE8-9C77-3B0E9D6B980D}" presName="tx1" presStyleLbl="revTx" presStyleIdx="2" presStyleCnt="11"/>
      <dgm:spPr/>
    </dgm:pt>
    <dgm:pt modelId="{CBEEB195-48CF-4F43-A0C5-879F388F477C}" type="pres">
      <dgm:prSet presAssocID="{E07C5996-A50F-4EE8-9C77-3B0E9D6B980D}" presName="vert1" presStyleCnt="0"/>
      <dgm:spPr/>
    </dgm:pt>
    <dgm:pt modelId="{349EFBD2-3B5B-4929-9E2A-F64302D7C6ED}" type="pres">
      <dgm:prSet presAssocID="{31281DF6-D93B-4927-AB10-92F35793F7C5}" presName="thickLine" presStyleLbl="alignNode1" presStyleIdx="3" presStyleCnt="11"/>
      <dgm:spPr/>
    </dgm:pt>
    <dgm:pt modelId="{7055E854-0F8B-4DD5-879D-CB999D21C962}" type="pres">
      <dgm:prSet presAssocID="{31281DF6-D93B-4927-AB10-92F35793F7C5}" presName="horz1" presStyleCnt="0"/>
      <dgm:spPr/>
    </dgm:pt>
    <dgm:pt modelId="{C17722FD-15B1-4989-A7AA-4F908E8A4044}" type="pres">
      <dgm:prSet presAssocID="{31281DF6-D93B-4927-AB10-92F35793F7C5}" presName="tx1" presStyleLbl="revTx" presStyleIdx="3" presStyleCnt="11"/>
      <dgm:spPr/>
    </dgm:pt>
    <dgm:pt modelId="{779A76DB-2BFA-47C4-813D-3D60E1C14F30}" type="pres">
      <dgm:prSet presAssocID="{31281DF6-D93B-4927-AB10-92F35793F7C5}" presName="vert1" presStyleCnt="0"/>
      <dgm:spPr/>
    </dgm:pt>
    <dgm:pt modelId="{CEBEA405-F466-41C7-9FAB-B0A2FF58CCD9}" type="pres">
      <dgm:prSet presAssocID="{91800FA8-40B3-43ED-BF97-6A90F2EEC1A6}" presName="thickLine" presStyleLbl="alignNode1" presStyleIdx="4" presStyleCnt="11"/>
      <dgm:spPr/>
    </dgm:pt>
    <dgm:pt modelId="{32352E79-5C76-4B41-B6A9-C52AA8DF79FB}" type="pres">
      <dgm:prSet presAssocID="{91800FA8-40B3-43ED-BF97-6A90F2EEC1A6}" presName="horz1" presStyleCnt="0"/>
      <dgm:spPr/>
    </dgm:pt>
    <dgm:pt modelId="{C014A9D0-443C-4286-B071-74488EE14F37}" type="pres">
      <dgm:prSet presAssocID="{91800FA8-40B3-43ED-BF97-6A90F2EEC1A6}" presName="tx1" presStyleLbl="revTx" presStyleIdx="4" presStyleCnt="11"/>
      <dgm:spPr/>
    </dgm:pt>
    <dgm:pt modelId="{6C32A6FE-9EA0-4C4C-B989-EDEA23B0B592}" type="pres">
      <dgm:prSet presAssocID="{91800FA8-40B3-43ED-BF97-6A90F2EEC1A6}" presName="vert1" presStyleCnt="0"/>
      <dgm:spPr/>
    </dgm:pt>
    <dgm:pt modelId="{AB4CA6E6-0B0D-416D-870B-206F2539E830}" type="pres">
      <dgm:prSet presAssocID="{B693442C-8188-4AA3-AF01-28D36CD48F0E}" presName="thickLine" presStyleLbl="alignNode1" presStyleIdx="5" presStyleCnt="11"/>
      <dgm:spPr/>
    </dgm:pt>
    <dgm:pt modelId="{EE387E62-9602-47BF-8B48-6C7158771375}" type="pres">
      <dgm:prSet presAssocID="{B693442C-8188-4AA3-AF01-28D36CD48F0E}" presName="horz1" presStyleCnt="0"/>
      <dgm:spPr/>
    </dgm:pt>
    <dgm:pt modelId="{F2878A6E-5E0B-4F30-970D-E6423E718925}" type="pres">
      <dgm:prSet presAssocID="{B693442C-8188-4AA3-AF01-28D36CD48F0E}" presName="tx1" presStyleLbl="revTx" presStyleIdx="5" presStyleCnt="11"/>
      <dgm:spPr/>
    </dgm:pt>
    <dgm:pt modelId="{328AF3FD-6FA3-4AF1-AB73-E2E128AE7977}" type="pres">
      <dgm:prSet presAssocID="{B693442C-8188-4AA3-AF01-28D36CD48F0E}" presName="vert1" presStyleCnt="0"/>
      <dgm:spPr/>
    </dgm:pt>
    <dgm:pt modelId="{122597A2-207D-46C1-835D-F9C99B8D55E3}" type="pres">
      <dgm:prSet presAssocID="{CC5E0180-49E7-4F38-A746-EDA6D50D3AD0}" presName="thickLine" presStyleLbl="alignNode1" presStyleIdx="6" presStyleCnt="11"/>
      <dgm:spPr/>
    </dgm:pt>
    <dgm:pt modelId="{145B3F53-6687-41DD-A2F1-D708743A3752}" type="pres">
      <dgm:prSet presAssocID="{CC5E0180-49E7-4F38-A746-EDA6D50D3AD0}" presName="horz1" presStyleCnt="0"/>
      <dgm:spPr/>
    </dgm:pt>
    <dgm:pt modelId="{58441F39-B9F5-4688-942D-625D47CC910D}" type="pres">
      <dgm:prSet presAssocID="{CC5E0180-49E7-4F38-A746-EDA6D50D3AD0}" presName="tx1" presStyleLbl="revTx" presStyleIdx="6" presStyleCnt="11"/>
      <dgm:spPr/>
    </dgm:pt>
    <dgm:pt modelId="{82C3053E-1228-4191-900C-15F77D248DA4}" type="pres">
      <dgm:prSet presAssocID="{CC5E0180-49E7-4F38-A746-EDA6D50D3AD0}" presName="vert1" presStyleCnt="0"/>
      <dgm:spPr/>
    </dgm:pt>
    <dgm:pt modelId="{4161CEE4-46F9-4E6B-B27A-2FBEE0C6578C}" type="pres">
      <dgm:prSet presAssocID="{4ED940F6-7DB4-4960-856D-A7FAC38FDBAC}" presName="thickLine" presStyleLbl="alignNode1" presStyleIdx="7" presStyleCnt="11"/>
      <dgm:spPr/>
    </dgm:pt>
    <dgm:pt modelId="{2E04D46C-1AAE-466E-BACB-2F5F7DBAEBA4}" type="pres">
      <dgm:prSet presAssocID="{4ED940F6-7DB4-4960-856D-A7FAC38FDBAC}" presName="horz1" presStyleCnt="0"/>
      <dgm:spPr/>
    </dgm:pt>
    <dgm:pt modelId="{27C4260D-43BB-469E-9587-3B3B0348E12D}" type="pres">
      <dgm:prSet presAssocID="{4ED940F6-7DB4-4960-856D-A7FAC38FDBAC}" presName="tx1" presStyleLbl="revTx" presStyleIdx="7" presStyleCnt="11"/>
      <dgm:spPr/>
    </dgm:pt>
    <dgm:pt modelId="{C9DBBA83-A50E-484E-8582-E10A415F4CFA}" type="pres">
      <dgm:prSet presAssocID="{4ED940F6-7DB4-4960-856D-A7FAC38FDBAC}" presName="vert1" presStyleCnt="0"/>
      <dgm:spPr/>
    </dgm:pt>
    <dgm:pt modelId="{40E58178-1C51-4F7E-84AF-9D06F4D59A70}" type="pres">
      <dgm:prSet presAssocID="{55802332-A438-41D7-878F-D0DD83462B17}" presName="thickLine" presStyleLbl="alignNode1" presStyleIdx="8" presStyleCnt="11"/>
      <dgm:spPr/>
    </dgm:pt>
    <dgm:pt modelId="{95F05CC4-AB0A-4051-97B3-2E06BDC5BA3D}" type="pres">
      <dgm:prSet presAssocID="{55802332-A438-41D7-878F-D0DD83462B17}" presName="horz1" presStyleCnt="0"/>
      <dgm:spPr/>
    </dgm:pt>
    <dgm:pt modelId="{99DC1AA5-ED73-47CD-B117-C02CF4D44716}" type="pres">
      <dgm:prSet presAssocID="{55802332-A438-41D7-878F-D0DD83462B17}" presName="tx1" presStyleLbl="revTx" presStyleIdx="8" presStyleCnt="11"/>
      <dgm:spPr/>
    </dgm:pt>
    <dgm:pt modelId="{F692D53F-B379-4E18-9351-502B7B562645}" type="pres">
      <dgm:prSet presAssocID="{55802332-A438-41D7-878F-D0DD83462B17}" presName="vert1" presStyleCnt="0"/>
      <dgm:spPr/>
    </dgm:pt>
    <dgm:pt modelId="{7728E2FD-ECC6-4B74-9705-C3FB72F91159}" type="pres">
      <dgm:prSet presAssocID="{BBE40E46-D75F-45E2-85DB-29AFA5D9FCD0}" presName="thickLine" presStyleLbl="alignNode1" presStyleIdx="9" presStyleCnt="11"/>
      <dgm:spPr/>
    </dgm:pt>
    <dgm:pt modelId="{8D8C0ED3-05AC-4988-8805-7B8A5DC96F08}" type="pres">
      <dgm:prSet presAssocID="{BBE40E46-D75F-45E2-85DB-29AFA5D9FCD0}" presName="horz1" presStyleCnt="0"/>
      <dgm:spPr/>
    </dgm:pt>
    <dgm:pt modelId="{B695E9B5-BC4A-418B-9911-44529DEB4D4C}" type="pres">
      <dgm:prSet presAssocID="{BBE40E46-D75F-45E2-85DB-29AFA5D9FCD0}" presName="tx1" presStyleLbl="revTx" presStyleIdx="9" presStyleCnt="11"/>
      <dgm:spPr/>
    </dgm:pt>
    <dgm:pt modelId="{ED880ACC-942D-47D5-912A-328E2AD0EDC3}" type="pres">
      <dgm:prSet presAssocID="{BBE40E46-D75F-45E2-85DB-29AFA5D9FCD0}" presName="vert1" presStyleCnt="0"/>
      <dgm:spPr/>
    </dgm:pt>
    <dgm:pt modelId="{9D626BC4-C73E-4DA2-A9B4-F87F0CAE0BB5}" type="pres">
      <dgm:prSet presAssocID="{58A42D57-FFFC-47EC-84F2-B529AA58A9C1}" presName="thickLine" presStyleLbl="alignNode1" presStyleIdx="10" presStyleCnt="11"/>
      <dgm:spPr/>
    </dgm:pt>
    <dgm:pt modelId="{6BC28FE6-4CC2-410A-B56F-77969B408CDF}" type="pres">
      <dgm:prSet presAssocID="{58A42D57-FFFC-47EC-84F2-B529AA58A9C1}" presName="horz1" presStyleCnt="0"/>
      <dgm:spPr/>
    </dgm:pt>
    <dgm:pt modelId="{D2F0C238-F855-409C-8D0A-5A380DFE276E}" type="pres">
      <dgm:prSet presAssocID="{58A42D57-FFFC-47EC-84F2-B529AA58A9C1}" presName="tx1" presStyleLbl="revTx" presStyleIdx="10" presStyleCnt="11"/>
      <dgm:spPr/>
    </dgm:pt>
    <dgm:pt modelId="{D22F3BF3-A1B8-441C-AD83-7F3B58D5174D}" type="pres">
      <dgm:prSet presAssocID="{58A42D57-FFFC-47EC-84F2-B529AA58A9C1}" presName="vert1" presStyleCnt="0"/>
      <dgm:spPr/>
    </dgm:pt>
  </dgm:ptLst>
  <dgm:cxnLst>
    <dgm:cxn modelId="{D496CE1A-78EF-409D-88BE-DCC1B0BF2C6F}" srcId="{96BAADCE-72E2-4C4F-A4E6-A6588B9B7812}" destId="{E07C5996-A50F-4EE8-9C77-3B0E9D6B980D}" srcOrd="2" destOrd="0" parTransId="{85BBB243-A401-47CB-A03D-E6E5A50E3104}" sibTransId="{B6F45E02-DAFE-4EA6-A36F-13072A05CD94}"/>
    <dgm:cxn modelId="{762BB825-9E28-4DCD-AF9C-DEDB1D873CD5}" type="presOf" srcId="{96BAADCE-72E2-4C4F-A4E6-A6588B9B7812}" destId="{88E2D378-1128-4766-A60C-C44BAF8BB865}" srcOrd="0" destOrd="0" presId="urn:microsoft.com/office/officeart/2008/layout/LinedList"/>
    <dgm:cxn modelId="{ED22B734-EDF4-42B3-882D-8ABC66FFD32E}" srcId="{96BAADCE-72E2-4C4F-A4E6-A6588B9B7812}" destId="{F8FCD702-E81F-4711-81F3-67A2FE896F95}" srcOrd="1" destOrd="0" parTransId="{8FF71B44-D43D-4DBF-BA37-A8E3313BFBA1}" sibTransId="{3C669AC9-0545-4866-9344-5807662FE078}"/>
    <dgm:cxn modelId="{30D98438-77A0-42E5-BC4F-B14B468C69F3}" type="presOf" srcId="{BBE40E46-D75F-45E2-85DB-29AFA5D9FCD0}" destId="{B695E9B5-BC4A-418B-9911-44529DEB4D4C}" srcOrd="0" destOrd="0" presId="urn:microsoft.com/office/officeart/2008/layout/LinedList"/>
    <dgm:cxn modelId="{A77D3239-B1C8-483A-9C1C-981B02CA447A}" type="presOf" srcId="{91800FA8-40B3-43ED-BF97-6A90F2EEC1A6}" destId="{C014A9D0-443C-4286-B071-74488EE14F37}" srcOrd="0" destOrd="0" presId="urn:microsoft.com/office/officeart/2008/layout/LinedList"/>
    <dgm:cxn modelId="{3A8A463C-6184-4068-8C64-23998CDCC826}" srcId="{96BAADCE-72E2-4C4F-A4E6-A6588B9B7812}" destId="{CC5E0180-49E7-4F38-A746-EDA6D50D3AD0}" srcOrd="6" destOrd="0" parTransId="{09F4B7AA-DD7B-4FD4-99F5-5F4ACA5E0234}" sibTransId="{B2B7D25B-2FA1-42E3-A4E8-AE704B558127}"/>
    <dgm:cxn modelId="{4502F561-99CA-4F4D-A245-90D1DE9A2289}" srcId="{96BAADCE-72E2-4C4F-A4E6-A6588B9B7812}" destId="{55802332-A438-41D7-878F-D0DD83462B17}" srcOrd="8" destOrd="0" parTransId="{EA1A50D5-83DD-4DDF-8761-AB4202FFF03D}" sibTransId="{30B70B55-F673-4B4E-8B3E-25C9760F6AAA}"/>
    <dgm:cxn modelId="{9072124D-9248-4380-A182-6B764BF2E6FA}" type="presOf" srcId="{55802332-A438-41D7-878F-D0DD83462B17}" destId="{99DC1AA5-ED73-47CD-B117-C02CF4D44716}" srcOrd="0" destOrd="0" presId="urn:microsoft.com/office/officeart/2008/layout/LinedList"/>
    <dgm:cxn modelId="{39E89F50-2EA5-4FBC-A18E-6EE6FC867B12}" srcId="{96BAADCE-72E2-4C4F-A4E6-A6588B9B7812}" destId="{4ED940F6-7DB4-4960-856D-A7FAC38FDBAC}" srcOrd="7" destOrd="0" parTransId="{49F8FC6E-B291-41CA-B103-3ED3F05E52B8}" sibTransId="{5A2B6D6A-7BC1-4898-9BF8-98FF99981545}"/>
    <dgm:cxn modelId="{FFD2E752-7EF9-4A10-91CB-C5ACED94555D}" type="presOf" srcId="{31281DF6-D93B-4927-AB10-92F35793F7C5}" destId="{C17722FD-15B1-4989-A7AA-4F908E8A4044}" srcOrd="0" destOrd="0" presId="urn:microsoft.com/office/officeart/2008/layout/LinedList"/>
    <dgm:cxn modelId="{27AD2055-6C49-4B54-AA64-039F639213B7}" srcId="{96BAADCE-72E2-4C4F-A4E6-A6588B9B7812}" destId="{BBE40E46-D75F-45E2-85DB-29AFA5D9FCD0}" srcOrd="9" destOrd="0" parTransId="{289DC30E-D7A7-4E9A-B5A1-81C64DDFB07F}" sibTransId="{6B7B836D-2B12-4466-A1EE-61564055335D}"/>
    <dgm:cxn modelId="{9EEF4186-D678-441A-B792-740075DAE0E6}" srcId="{96BAADCE-72E2-4C4F-A4E6-A6588B9B7812}" destId="{31281DF6-D93B-4927-AB10-92F35793F7C5}" srcOrd="3" destOrd="0" parTransId="{9D518D38-2E88-4320-9AD5-A2F940BFFEFB}" sibTransId="{91C35B70-AADB-4F45-AA80-A11F6CCA4570}"/>
    <dgm:cxn modelId="{916B7D92-102B-4952-8B27-B8C0D9CD9B84}" type="presOf" srcId="{F8FCD702-E81F-4711-81F3-67A2FE896F95}" destId="{2696AA18-59B7-4423-BBCB-53662E17AF3A}" srcOrd="0" destOrd="0" presId="urn:microsoft.com/office/officeart/2008/layout/LinedList"/>
    <dgm:cxn modelId="{935CA49E-0A64-4475-916D-3830C61ADF95}" srcId="{96BAADCE-72E2-4C4F-A4E6-A6588B9B7812}" destId="{91800FA8-40B3-43ED-BF97-6A90F2EEC1A6}" srcOrd="4" destOrd="0" parTransId="{BE05AF81-C5BE-4CA1-93E8-84490FF02A3E}" sibTransId="{28AB5184-30C5-4F8D-812F-C08A8B87AD40}"/>
    <dgm:cxn modelId="{0542BEA3-B2E1-4415-80D9-1549AC1C209F}" type="presOf" srcId="{58A42D57-FFFC-47EC-84F2-B529AA58A9C1}" destId="{D2F0C238-F855-409C-8D0A-5A380DFE276E}" srcOrd="0" destOrd="0" presId="urn:microsoft.com/office/officeart/2008/layout/LinedList"/>
    <dgm:cxn modelId="{817308A6-445C-4D3A-88DF-CCCA230786FC}" srcId="{96BAADCE-72E2-4C4F-A4E6-A6588B9B7812}" destId="{58A42D57-FFFC-47EC-84F2-B529AA58A9C1}" srcOrd="10" destOrd="0" parTransId="{C5856961-0D64-4043-AE9E-5E239F556750}" sibTransId="{B41D2A10-3754-49D8-91AC-C010587559EC}"/>
    <dgm:cxn modelId="{B65261A7-EE83-4E96-8643-DA0604B5A45D}" srcId="{96BAADCE-72E2-4C4F-A4E6-A6588B9B7812}" destId="{B693442C-8188-4AA3-AF01-28D36CD48F0E}" srcOrd="5" destOrd="0" parTransId="{2246FD53-6C11-4822-B979-42FA65138F97}" sibTransId="{8FAB4DD7-E263-4B42-9E1D-38A40DA18567}"/>
    <dgm:cxn modelId="{3191BFA8-3943-4B83-8412-3DA285070D47}" type="presOf" srcId="{E07C5996-A50F-4EE8-9C77-3B0E9D6B980D}" destId="{43274851-38E0-4D1C-94FE-986A884064E0}" srcOrd="0" destOrd="0" presId="urn:microsoft.com/office/officeart/2008/layout/LinedList"/>
    <dgm:cxn modelId="{81AE94C9-BB72-42B0-8219-04B457464B3F}" type="presOf" srcId="{4ED940F6-7DB4-4960-856D-A7FAC38FDBAC}" destId="{27C4260D-43BB-469E-9587-3B3B0348E12D}" srcOrd="0" destOrd="0" presId="urn:microsoft.com/office/officeart/2008/layout/LinedList"/>
    <dgm:cxn modelId="{A551C3CA-FACA-4049-AE33-54FBF2612A9F}" type="presOf" srcId="{CC5E0180-49E7-4F38-A746-EDA6D50D3AD0}" destId="{58441F39-B9F5-4688-942D-625D47CC910D}" srcOrd="0" destOrd="0" presId="urn:microsoft.com/office/officeart/2008/layout/LinedList"/>
    <dgm:cxn modelId="{8F4E61F4-2A83-40AC-912F-C50A25AD041D}" type="presOf" srcId="{AA355208-932C-40F5-95A2-B80C282C2D83}" destId="{B5D6F7B2-8243-4919-BFDA-F75143150D12}" srcOrd="0" destOrd="0" presId="urn:microsoft.com/office/officeart/2008/layout/LinedList"/>
    <dgm:cxn modelId="{E6CB88F4-DBA1-4A49-95CF-6ED80A481480}" srcId="{96BAADCE-72E2-4C4F-A4E6-A6588B9B7812}" destId="{AA355208-932C-40F5-95A2-B80C282C2D83}" srcOrd="0" destOrd="0" parTransId="{65864271-07B3-4B18-B8E1-1637F250BDDF}" sibTransId="{115D105D-3D20-4ABA-A5EA-554EEC4BBED9}"/>
    <dgm:cxn modelId="{27FEDBFF-ABD7-4BC0-8CEC-12208A68880F}" type="presOf" srcId="{B693442C-8188-4AA3-AF01-28D36CD48F0E}" destId="{F2878A6E-5E0B-4F30-970D-E6423E718925}" srcOrd="0" destOrd="0" presId="urn:microsoft.com/office/officeart/2008/layout/LinedList"/>
    <dgm:cxn modelId="{107D32E1-E154-4BB3-AD33-EA7BBE5BFB06}" type="presParOf" srcId="{88E2D378-1128-4766-A60C-C44BAF8BB865}" destId="{462B8710-518E-40B3-AA54-AED1984564F2}" srcOrd="0" destOrd="0" presId="urn:microsoft.com/office/officeart/2008/layout/LinedList"/>
    <dgm:cxn modelId="{4A9C84E2-13BB-4966-A9F8-833BFF17605E}" type="presParOf" srcId="{88E2D378-1128-4766-A60C-C44BAF8BB865}" destId="{F5A2E603-9172-4C55-8371-93918FBFDEE4}" srcOrd="1" destOrd="0" presId="urn:microsoft.com/office/officeart/2008/layout/LinedList"/>
    <dgm:cxn modelId="{53D040C3-B5E5-423F-AB1F-0B7B610B0FE2}" type="presParOf" srcId="{F5A2E603-9172-4C55-8371-93918FBFDEE4}" destId="{B5D6F7B2-8243-4919-BFDA-F75143150D12}" srcOrd="0" destOrd="0" presId="urn:microsoft.com/office/officeart/2008/layout/LinedList"/>
    <dgm:cxn modelId="{92A79FB0-1DED-440B-BAD1-04690D303411}" type="presParOf" srcId="{F5A2E603-9172-4C55-8371-93918FBFDEE4}" destId="{0E22C3A1-E73A-4019-A7B7-603B1EE06C37}" srcOrd="1" destOrd="0" presId="urn:microsoft.com/office/officeart/2008/layout/LinedList"/>
    <dgm:cxn modelId="{4294F87F-587F-4EF5-AFBE-9DA3085FDD33}" type="presParOf" srcId="{88E2D378-1128-4766-A60C-C44BAF8BB865}" destId="{5EE3FE04-C317-46B2-A00D-4F95328952F6}" srcOrd="2" destOrd="0" presId="urn:microsoft.com/office/officeart/2008/layout/LinedList"/>
    <dgm:cxn modelId="{6A65ABC0-4D8D-4A78-9E4D-327BC6EFFBC2}" type="presParOf" srcId="{88E2D378-1128-4766-A60C-C44BAF8BB865}" destId="{570E71AE-BFA3-4242-AC48-0E354CA0623C}" srcOrd="3" destOrd="0" presId="urn:microsoft.com/office/officeart/2008/layout/LinedList"/>
    <dgm:cxn modelId="{F761DC8D-A8C4-4731-92C2-46B40896F14B}" type="presParOf" srcId="{570E71AE-BFA3-4242-AC48-0E354CA0623C}" destId="{2696AA18-59B7-4423-BBCB-53662E17AF3A}" srcOrd="0" destOrd="0" presId="urn:microsoft.com/office/officeart/2008/layout/LinedList"/>
    <dgm:cxn modelId="{9E4DA67B-0D20-4E9C-B8DE-459B08EC5972}" type="presParOf" srcId="{570E71AE-BFA3-4242-AC48-0E354CA0623C}" destId="{E580989C-6E72-47F0-A4AC-3349651D4185}" srcOrd="1" destOrd="0" presId="urn:microsoft.com/office/officeart/2008/layout/LinedList"/>
    <dgm:cxn modelId="{7212E5D3-79CA-4350-802F-216765AEA81E}" type="presParOf" srcId="{88E2D378-1128-4766-A60C-C44BAF8BB865}" destId="{D68BB710-23D8-49DB-878A-F3951B768A11}" srcOrd="4" destOrd="0" presId="urn:microsoft.com/office/officeart/2008/layout/LinedList"/>
    <dgm:cxn modelId="{7AD3D3BD-8373-4F62-B91A-8F86CB682AB0}" type="presParOf" srcId="{88E2D378-1128-4766-A60C-C44BAF8BB865}" destId="{584C6C70-7411-4CB8-A81B-AC639199884F}" srcOrd="5" destOrd="0" presId="urn:microsoft.com/office/officeart/2008/layout/LinedList"/>
    <dgm:cxn modelId="{617E72F2-7B55-441A-9C90-8E0905CE35C9}" type="presParOf" srcId="{584C6C70-7411-4CB8-A81B-AC639199884F}" destId="{43274851-38E0-4D1C-94FE-986A884064E0}" srcOrd="0" destOrd="0" presId="urn:microsoft.com/office/officeart/2008/layout/LinedList"/>
    <dgm:cxn modelId="{060D1190-8C47-4547-87AC-4BAE7C6C92B1}" type="presParOf" srcId="{584C6C70-7411-4CB8-A81B-AC639199884F}" destId="{CBEEB195-48CF-4F43-A0C5-879F388F477C}" srcOrd="1" destOrd="0" presId="urn:microsoft.com/office/officeart/2008/layout/LinedList"/>
    <dgm:cxn modelId="{BEE6064B-10B8-431C-9B97-4B4927ABE152}" type="presParOf" srcId="{88E2D378-1128-4766-A60C-C44BAF8BB865}" destId="{349EFBD2-3B5B-4929-9E2A-F64302D7C6ED}" srcOrd="6" destOrd="0" presId="urn:microsoft.com/office/officeart/2008/layout/LinedList"/>
    <dgm:cxn modelId="{A46308C1-223D-480F-A9D7-0962CE843571}" type="presParOf" srcId="{88E2D378-1128-4766-A60C-C44BAF8BB865}" destId="{7055E854-0F8B-4DD5-879D-CB999D21C962}" srcOrd="7" destOrd="0" presId="urn:microsoft.com/office/officeart/2008/layout/LinedList"/>
    <dgm:cxn modelId="{86102D0F-A4CA-4458-A555-6BD4FDA64B51}" type="presParOf" srcId="{7055E854-0F8B-4DD5-879D-CB999D21C962}" destId="{C17722FD-15B1-4989-A7AA-4F908E8A4044}" srcOrd="0" destOrd="0" presId="urn:microsoft.com/office/officeart/2008/layout/LinedList"/>
    <dgm:cxn modelId="{3F0A4F9A-4F65-49EA-9061-4B90F5AC7B84}" type="presParOf" srcId="{7055E854-0F8B-4DD5-879D-CB999D21C962}" destId="{779A76DB-2BFA-47C4-813D-3D60E1C14F30}" srcOrd="1" destOrd="0" presId="urn:microsoft.com/office/officeart/2008/layout/LinedList"/>
    <dgm:cxn modelId="{2B6766F0-55D0-481E-A751-18D20D4680FC}" type="presParOf" srcId="{88E2D378-1128-4766-A60C-C44BAF8BB865}" destId="{CEBEA405-F466-41C7-9FAB-B0A2FF58CCD9}" srcOrd="8" destOrd="0" presId="urn:microsoft.com/office/officeart/2008/layout/LinedList"/>
    <dgm:cxn modelId="{8DB07F9A-89DF-4DDC-839E-CF927E346167}" type="presParOf" srcId="{88E2D378-1128-4766-A60C-C44BAF8BB865}" destId="{32352E79-5C76-4B41-B6A9-C52AA8DF79FB}" srcOrd="9" destOrd="0" presId="urn:microsoft.com/office/officeart/2008/layout/LinedList"/>
    <dgm:cxn modelId="{9C71B0E9-EB1F-4101-A7FB-5DE5598FFB61}" type="presParOf" srcId="{32352E79-5C76-4B41-B6A9-C52AA8DF79FB}" destId="{C014A9D0-443C-4286-B071-74488EE14F37}" srcOrd="0" destOrd="0" presId="urn:microsoft.com/office/officeart/2008/layout/LinedList"/>
    <dgm:cxn modelId="{01184AFA-4E57-4523-830C-F378143EDCE1}" type="presParOf" srcId="{32352E79-5C76-4B41-B6A9-C52AA8DF79FB}" destId="{6C32A6FE-9EA0-4C4C-B989-EDEA23B0B592}" srcOrd="1" destOrd="0" presId="urn:microsoft.com/office/officeart/2008/layout/LinedList"/>
    <dgm:cxn modelId="{179604CC-4DFD-4099-92EB-9F19799C9DC5}" type="presParOf" srcId="{88E2D378-1128-4766-A60C-C44BAF8BB865}" destId="{AB4CA6E6-0B0D-416D-870B-206F2539E830}" srcOrd="10" destOrd="0" presId="urn:microsoft.com/office/officeart/2008/layout/LinedList"/>
    <dgm:cxn modelId="{35F6EECA-938A-44BE-9401-80622596B200}" type="presParOf" srcId="{88E2D378-1128-4766-A60C-C44BAF8BB865}" destId="{EE387E62-9602-47BF-8B48-6C7158771375}" srcOrd="11" destOrd="0" presId="urn:microsoft.com/office/officeart/2008/layout/LinedList"/>
    <dgm:cxn modelId="{368519EA-039E-4EC0-9B2C-033981293739}" type="presParOf" srcId="{EE387E62-9602-47BF-8B48-6C7158771375}" destId="{F2878A6E-5E0B-4F30-970D-E6423E718925}" srcOrd="0" destOrd="0" presId="urn:microsoft.com/office/officeart/2008/layout/LinedList"/>
    <dgm:cxn modelId="{F8A343BD-5511-4BC7-BD51-BC9FEE93B0D0}" type="presParOf" srcId="{EE387E62-9602-47BF-8B48-6C7158771375}" destId="{328AF3FD-6FA3-4AF1-AB73-E2E128AE7977}" srcOrd="1" destOrd="0" presId="urn:microsoft.com/office/officeart/2008/layout/LinedList"/>
    <dgm:cxn modelId="{EEC189C6-1096-492C-B067-713F04951781}" type="presParOf" srcId="{88E2D378-1128-4766-A60C-C44BAF8BB865}" destId="{122597A2-207D-46C1-835D-F9C99B8D55E3}" srcOrd="12" destOrd="0" presId="urn:microsoft.com/office/officeart/2008/layout/LinedList"/>
    <dgm:cxn modelId="{9BE20D6A-2AE4-41D5-95F2-A9BA137E54CF}" type="presParOf" srcId="{88E2D378-1128-4766-A60C-C44BAF8BB865}" destId="{145B3F53-6687-41DD-A2F1-D708743A3752}" srcOrd="13" destOrd="0" presId="urn:microsoft.com/office/officeart/2008/layout/LinedList"/>
    <dgm:cxn modelId="{63FC83E1-2122-4A8E-BAA7-5C5BE87A65AD}" type="presParOf" srcId="{145B3F53-6687-41DD-A2F1-D708743A3752}" destId="{58441F39-B9F5-4688-942D-625D47CC910D}" srcOrd="0" destOrd="0" presId="urn:microsoft.com/office/officeart/2008/layout/LinedList"/>
    <dgm:cxn modelId="{2E2B5C9E-A232-4F6C-9713-043D6D848ADC}" type="presParOf" srcId="{145B3F53-6687-41DD-A2F1-D708743A3752}" destId="{82C3053E-1228-4191-900C-15F77D248DA4}" srcOrd="1" destOrd="0" presId="urn:microsoft.com/office/officeart/2008/layout/LinedList"/>
    <dgm:cxn modelId="{526B132E-5D56-4157-8087-74F65DE69928}" type="presParOf" srcId="{88E2D378-1128-4766-A60C-C44BAF8BB865}" destId="{4161CEE4-46F9-4E6B-B27A-2FBEE0C6578C}" srcOrd="14" destOrd="0" presId="urn:microsoft.com/office/officeart/2008/layout/LinedList"/>
    <dgm:cxn modelId="{C83D61E8-5A82-41A5-B154-04E6D6D95F12}" type="presParOf" srcId="{88E2D378-1128-4766-A60C-C44BAF8BB865}" destId="{2E04D46C-1AAE-466E-BACB-2F5F7DBAEBA4}" srcOrd="15" destOrd="0" presId="urn:microsoft.com/office/officeart/2008/layout/LinedList"/>
    <dgm:cxn modelId="{07FC4476-2AD6-43B1-B5AA-267A4FAD1F46}" type="presParOf" srcId="{2E04D46C-1AAE-466E-BACB-2F5F7DBAEBA4}" destId="{27C4260D-43BB-469E-9587-3B3B0348E12D}" srcOrd="0" destOrd="0" presId="urn:microsoft.com/office/officeart/2008/layout/LinedList"/>
    <dgm:cxn modelId="{859DB342-74D3-4886-B2F1-139C9E925EC9}" type="presParOf" srcId="{2E04D46C-1AAE-466E-BACB-2F5F7DBAEBA4}" destId="{C9DBBA83-A50E-484E-8582-E10A415F4CFA}" srcOrd="1" destOrd="0" presId="urn:microsoft.com/office/officeart/2008/layout/LinedList"/>
    <dgm:cxn modelId="{63F25419-99F1-4DC7-8291-EF443823D5F1}" type="presParOf" srcId="{88E2D378-1128-4766-A60C-C44BAF8BB865}" destId="{40E58178-1C51-4F7E-84AF-9D06F4D59A70}" srcOrd="16" destOrd="0" presId="urn:microsoft.com/office/officeart/2008/layout/LinedList"/>
    <dgm:cxn modelId="{773521ED-F33B-4362-8913-2B4D6F6716E6}" type="presParOf" srcId="{88E2D378-1128-4766-A60C-C44BAF8BB865}" destId="{95F05CC4-AB0A-4051-97B3-2E06BDC5BA3D}" srcOrd="17" destOrd="0" presId="urn:microsoft.com/office/officeart/2008/layout/LinedList"/>
    <dgm:cxn modelId="{22EA4223-29A5-45B5-918C-CE8801FBD658}" type="presParOf" srcId="{95F05CC4-AB0A-4051-97B3-2E06BDC5BA3D}" destId="{99DC1AA5-ED73-47CD-B117-C02CF4D44716}" srcOrd="0" destOrd="0" presId="urn:microsoft.com/office/officeart/2008/layout/LinedList"/>
    <dgm:cxn modelId="{3E4893D8-ED8F-4799-818B-982FB82AE83F}" type="presParOf" srcId="{95F05CC4-AB0A-4051-97B3-2E06BDC5BA3D}" destId="{F692D53F-B379-4E18-9351-502B7B562645}" srcOrd="1" destOrd="0" presId="urn:microsoft.com/office/officeart/2008/layout/LinedList"/>
    <dgm:cxn modelId="{DBD13A7E-B0CD-46A3-A4DE-CB9E3535FFB0}" type="presParOf" srcId="{88E2D378-1128-4766-A60C-C44BAF8BB865}" destId="{7728E2FD-ECC6-4B74-9705-C3FB72F91159}" srcOrd="18" destOrd="0" presId="urn:microsoft.com/office/officeart/2008/layout/LinedList"/>
    <dgm:cxn modelId="{87CCD6B8-2908-4E30-9587-3193B5F9A4D3}" type="presParOf" srcId="{88E2D378-1128-4766-A60C-C44BAF8BB865}" destId="{8D8C0ED3-05AC-4988-8805-7B8A5DC96F08}" srcOrd="19" destOrd="0" presId="urn:microsoft.com/office/officeart/2008/layout/LinedList"/>
    <dgm:cxn modelId="{D5145E46-B9AC-47BC-A8EA-8713F43D2CFC}" type="presParOf" srcId="{8D8C0ED3-05AC-4988-8805-7B8A5DC96F08}" destId="{B695E9B5-BC4A-418B-9911-44529DEB4D4C}" srcOrd="0" destOrd="0" presId="urn:microsoft.com/office/officeart/2008/layout/LinedList"/>
    <dgm:cxn modelId="{F6AB1C22-3300-4DCD-96B0-6AE67936F8F1}" type="presParOf" srcId="{8D8C0ED3-05AC-4988-8805-7B8A5DC96F08}" destId="{ED880ACC-942D-47D5-912A-328E2AD0EDC3}" srcOrd="1" destOrd="0" presId="urn:microsoft.com/office/officeart/2008/layout/LinedList"/>
    <dgm:cxn modelId="{C4D3C26E-17A1-4676-963C-3935E64391EC}" type="presParOf" srcId="{88E2D378-1128-4766-A60C-C44BAF8BB865}" destId="{9D626BC4-C73E-4DA2-A9B4-F87F0CAE0BB5}" srcOrd="20" destOrd="0" presId="urn:microsoft.com/office/officeart/2008/layout/LinedList"/>
    <dgm:cxn modelId="{4BCF325F-B2A4-4223-B567-1ADD53FBC172}" type="presParOf" srcId="{88E2D378-1128-4766-A60C-C44BAF8BB865}" destId="{6BC28FE6-4CC2-410A-B56F-77969B408CDF}" srcOrd="21" destOrd="0" presId="urn:microsoft.com/office/officeart/2008/layout/LinedList"/>
    <dgm:cxn modelId="{4459D16C-FC6D-4604-B0A3-7C4FEE6689A8}" type="presParOf" srcId="{6BC28FE6-4CC2-410A-B56F-77969B408CDF}" destId="{D2F0C238-F855-409C-8D0A-5A380DFE276E}" srcOrd="0" destOrd="0" presId="urn:microsoft.com/office/officeart/2008/layout/LinedList"/>
    <dgm:cxn modelId="{4FFA11D9-B257-46B0-926F-5AF834239038}" type="presParOf" srcId="{6BC28FE6-4CC2-410A-B56F-77969B408CDF}" destId="{D22F3BF3-A1B8-441C-AD83-7F3B58D5174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B3C64C-C753-4B81-867D-F0A1EF900E3A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BFA8D20-C0C8-44F4-A91F-D6A83F45EDFA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Способствует снятию детских страхов;</a:t>
          </a:r>
        </a:p>
      </dgm:t>
    </dgm:pt>
    <dgm:pt modelId="{6915D1F5-C7F7-4F1D-990A-25CC64B56CA4}" type="parTrans" cxnId="{83FE6C9F-635F-4279-BA1F-4952529F2A6B}">
      <dgm:prSet/>
      <dgm:spPr/>
      <dgm:t>
        <a:bodyPr/>
        <a:lstStyle/>
        <a:p>
          <a:endParaRPr lang="ru-RU"/>
        </a:p>
      </dgm:t>
    </dgm:pt>
    <dgm:pt modelId="{30DFE225-1618-4B5A-80DA-9607474E7A34}" type="sibTrans" cxnId="{83FE6C9F-635F-4279-BA1F-4952529F2A6B}">
      <dgm:prSet/>
      <dgm:spPr/>
      <dgm:t>
        <a:bodyPr/>
        <a:lstStyle/>
        <a:p>
          <a:endParaRPr lang="ru-RU"/>
        </a:p>
      </dgm:t>
    </dgm:pt>
    <dgm:pt modelId="{A1BCA120-DFDF-46B3-A43D-E7376316B167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Развивает уверенность в своих силах;</a:t>
          </a:r>
        </a:p>
      </dgm:t>
    </dgm:pt>
    <dgm:pt modelId="{8745CA2C-7F3E-4B65-8ED9-EE80AE31BC37}" type="parTrans" cxnId="{F6C0A08A-FF32-4F4B-B6BC-9B9546796475}">
      <dgm:prSet/>
      <dgm:spPr/>
      <dgm:t>
        <a:bodyPr/>
        <a:lstStyle/>
        <a:p>
          <a:endParaRPr lang="ru-RU"/>
        </a:p>
      </dgm:t>
    </dgm:pt>
    <dgm:pt modelId="{09BCFF2F-D0DB-45DB-B9F5-5295B5585EF9}" type="sibTrans" cxnId="{F6C0A08A-FF32-4F4B-B6BC-9B9546796475}">
      <dgm:prSet/>
      <dgm:spPr/>
      <dgm:t>
        <a:bodyPr/>
        <a:lstStyle/>
        <a:p>
          <a:endParaRPr lang="ru-RU"/>
        </a:p>
      </dgm:t>
    </dgm:pt>
    <dgm:pt modelId="{7CF0CC2A-5B25-45A0-8D28-96D58FCD29B0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Развивает пространственное мышление;</a:t>
          </a:r>
        </a:p>
      </dgm:t>
    </dgm:pt>
    <dgm:pt modelId="{E8B16AEE-3703-4BAE-A724-AE5DDF5CFC0C}" type="parTrans" cxnId="{0ECE0D80-74BA-49E2-932C-2B884FC68479}">
      <dgm:prSet/>
      <dgm:spPr/>
      <dgm:t>
        <a:bodyPr/>
        <a:lstStyle/>
        <a:p>
          <a:endParaRPr lang="ru-RU"/>
        </a:p>
      </dgm:t>
    </dgm:pt>
    <dgm:pt modelId="{EE411887-39AC-435E-B432-5BBBA7618342}" type="sibTrans" cxnId="{0ECE0D80-74BA-49E2-932C-2B884FC68479}">
      <dgm:prSet/>
      <dgm:spPr/>
      <dgm:t>
        <a:bodyPr/>
        <a:lstStyle/>
        <a:p>
          <a:endParaRPr lang="ru-RU"/>
        </a:p>
      </dgm:t>
    </dgm:pt>
    <dgm:pt modelId="{11116E38-49B9-4D1E-92B5-F0B132209CDB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Развивает в детях свободно выражать свой замысел;</a:t>
          </a:r>
        </a:p>
      </dgm:t>
    </dgm:pt>
    <dgm:pt modelId="{037E530B-6D69-42F4-812E-CBB5123E9D57}" type="parTrans" cxnId="{0393537F-3812-4D10-BEBA-80B1165FA142}">
      <dgm:prSet/>
      <dgm:spPr/>
      <dgm:t>
        <a:bodyPr/>
        <a:lstStyle/>
        <a:p>
          <a:endParaRPr lang="ru-RU"/>
        </a:p>
      </dgm:t>
    </dgm:pt>
    <dgm:pt modelId="{473B02CD-4857-449C-AB97-54CFA477D3A9}" type="sibTrans" cxnId="{0393537F-3812-4D10-BEBA-80B1165FA142}">
      <dgm:prSet/>
      <dgm:spPr/>
      <dgm:t>
        <a:bodyPr/>
        <a:lstStyle/>
        <a:p>
          <a:endParaRPr lang="ru-RU"/>
        </a:p>
      </dgm:t>
    </dgm:pt>
    <dgm:pt modelId="{F6B09022-D9E9-41D8-A647-E1D09820CED0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Побуждает детей к творческим поискам и решениям;</a:t>
          </a:r>
        </a:p>
      </dgm:t>
    </dgm:pt>
    <dgm:pt modelId="{BF4EA920-FFF4-4098-8AC9-D4CECBB6B5D2}" type="parTrans" cxnId="{91D8B819-0E31-4CE6-A12A-E0881ECD3F56}">
      <dgm:prSet/>
      <dgm:spPr/>
      <dgm:t>
        <a:bodyPr/>
        <a:lstStyle/>
        <a:p>
          <a:endParaRPr lang="ru-RU"/>
        </a:p>
      </dgm:t>
    </dgm:pt>
    <dgm:pt modelId="{23D291BD-965A-4169-B754-F0CF33F83036}" type="sibTrans" cxnId="{91D8B819-0E31-4CE6-A12A-E0881ECD3F56}">
      <dgm:prSet/>
      <dgm:spPr/>
      <dgm:t>
        <a:bodyPr/>
        <a:lstStyle/>
        <a:p>
          <a:endParaRPr lang="ru-RU"/>
        </a:p>
      </dgm:t>
    </dgm:pt>
    <dgm:pt modelId="{E74CB84C-7316-4303-AFD4-D7B3B0870972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Развивает умение детей действовать  с разнообразным материалом;</a:t>
          </a:r>
        </a:p>
      </dgm:t>
    </dgm:pt>
    <dgm:pt modelId="{392C1073-DF88-47A0-B312-4E4026DCCE90}" type="parTrans" cxnId="{96A0D795-E1CB-48DA-8C52-0F5CD3D9A068}">
      <dgm:prSet/>
      <dgm:spPr/>
      <dgm:t>
        <a:bodyPr/>
        <a:lstStyle/>
        <a:p>
          <a:endParaRPr lang="ru-RU"/>
        </a:p>
      </dgm:t>
    </dgm:pt>
    <dgm:pt modelId="{DDDED449-A1B5-4390-ACEC-23CB5217CD4A}" type="sibTrans" cxnId="{96A0D795-E1CB-48DA-8C52-0F5CD3D9A068}">
      <dgm:prSet/>
      <dgm:spPr/>
      <dgm:t>
        <a:bodyPr/>
        <a:lstStyle/>
        <a:p>
          <a:endParaRPr lang="ru-RU"/>
        </a:p>
      </dgm:t>
    </dgm:pt>
    <dgm:pt modelId="{98C0E3F8-ECB8-4B30-B31E-342932E20269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Развивает чувство композиции, ритма,  колорита, чувство фактурности и объёмности;</a:t>
          </a:r>
        </a:p>
      </dgm:t>
    </dgm:pt>
    <dgm:pt modelId="{62878861-42FF-45DD-9144-F8B20508C8CC}" type="parTrans" cxnId="{5B49EB36-0C1B-49D5-A840-68B8E76E343A}">
      <dgm:prSet/>
      <dgm:spPr/>
      <dgm:t>
        <a:bodyPr/>
        <a:lstStyle/>
        <a:p>
          <a:endParaRPr lang="ru-RU"/>
        </a:p>
      </dgm:t>
    </dgm:pt>
    <dgm:pt modelId="{AD344618-9C1C-409D-9C14-BE0AC3CFC779}" type="sibTrans" cxnId="{5B49EB36-0C1B-49D5-A840-68B8E76E343A}">
      <dgm:prSet/>
      <dgm:spPr/>
      <dgm:t>
        <a:bodyPr/>
        <a:lstStyle/>
        <a:p>
          <a:endParaRPr lang="ru-RU"/>
        </a:p>
      </dgm:t>
    </dgm:pt>
    <dgm:pt modelId="{E3421ED8-F9ED-44C4-BE72-896FD207DF5D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Развивает мелкую моторику рук;</a:t>
          </a:r>
        </a:p>
      </dgm:t>
    </dgm:pt>
    <dgm:pt modelId="{8820EF79-5CCF-42F8-A2C2-424D499EE76A}" type="parTrans" cxnId="{934F980C-C96F-459E-ADA3-335F2819006E}">
      <dgm:prSet/>
      <dgm:spPr/>
      <dgm:t>
        <a:bodyPr/>
        <a:lstStyle/>
        <a:p>
          <a:endParaRPr lang="ru-RU"/>
        </a:p>
      </dgm:t>
    </dgm:pt>
    <dgm:pt modelId="{F0B30313-7E6F-4743-8243-F383A6451252}" type="sibTrans" cxnId="{934F980C-C96F-459E-ADA3-335F2819006E}">
      <dgm:prSet/>
      <dgm:spPr/>
      <dgm:t>
        <a:bodyPr/>
        <a:lstStyle/>
        <a:p>
          <a:endParaRPr lang="ru-RU"/>
        </a:p>
      </dgm:t>
    </dgm:pt>
    <dgm:pt modelId="{01DBE7F5-E7F8-4D92-B4C8-D09B9E9440C9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Развивает творческие способности, воображение и  полёт фантазии;</a:t>
          </a:r>
        </a:p>
      </dgm:t>
    </dgm:pt>
    <dgm:pt modelId="{D8C9644E-C104-43D8-8F70-23AFA324603B}" type="parTrans" cxnId="{E13C6701-115E-43C1-BF81-3788603AEBE9}">
      <dgm:prSet/>
      <dgm:spPr/>
      <dgm:t>
        <a:bodyPr/>
        <a:lstStyle/>
        <a:p>
          <a:endParaRPr lang="ru-RU"/>
        </a:p>
      </dgm:t>
    </dgm:pt>
    <dgm:pt modelId="{E0BF87E0-990C-4620-B22C-595804C525B5}" type="sibTrans" cxnId="{E13C6701-115E-43C1-BF81-3788603AEBE9}">
      <dgm:prSet/>
      <dgm:spPr/>
      <dgm:t>
        <a:bodyPr/>
        <a:lstStyle/>
        <a:p>
          <a:endParaRPr lang="ru-RU"/>
        </a:p>
      </dgm:t>
    </dgm:pt>
    <dgm:pt modelId="{D3BDDFFA-5ADF-4811-9629-0D54EDF5E5A3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Во время деятельности дети получают эстетическое удовольствие.</a:t>
          </a:r>
        </a:p>
      </dgm:t>
    </dgm:pt>
    <dgm:pt modelId="{7648CC6C-6131-41C2-B467-920033C551D7}" type="parTrans" cxnId="{2356233B-A82B-4028-9C58-EF7166804582}">
      <dgm:prSet/>
      <dgm:spPr/>
      <dgm:t>
        <a:bodyPr/>
        <a:lstStyle/>
        <a:p>
          <a:endParaRPr lang="ru-RU"/>
        </a:p>
      </dgm:t>
    </dgm:pt>
    <dgm:pt modelId="{2E304697-C629-40C9-8A2B-20BB83C3048E}" type="sibTrans" cxnId="{2356233B-A82B-4028-9C58-EF7166804582}">
      <dgm:prSet/>
      <dgm:spPr/>
      <dgm:t>
        <a:bodyPr/>
        <a:lstStyle/>
        <a:p>
          <a:endParaRPr lang="ru-RU"/>
        </a:p>
      </dgm:t>
    </dgm:pt>
    <dgm:pt modelId="{5F426235-8840-4E77-9F1A-5D4AFBC05FE4}" type="pres">
      <dgm:prSet presAssocID="{D8B3C64C-C753-4B81-867D-F0A1EF900E3A}" presName="linear" presStyleCnt="0">
        <dgm:presLayoutVars>
          <dgm:dir/>
          <dgm:animLvl val="lvl"/>
          <dgm:resizeHandles val="exact"/>
        </dgm:presLayoutVars>
      </dgm:prSet>
      <dgm:spPr/>
    </dgm:pt>
    <dgm:pt modelId="{C8558370-D7E0-41D1-88E1-96126B47F901}" type="pres">
      <dgm:prSet presAssocID="{BBFA8D20-C0C8-44F4-A91F-D6A83F45EDFA}" presName="parentLin" presStyleCnt="0"/>
      <dgm:spPr/>
    </dgm:pt>
    <dgm:pt modelId="{07E0E67F-E0D9-4634-BE69-A5EA8D8C3F5D}" type="pres">
      <dgm:prSet presAssocID="{BBFA8D20-C0C8-44F4-A91F-D6A83F45EDFA}" presName="parentLeftMargin" presStyleLbl="node1" presStyleIdx="0" presStyleCnt="10"/>
      <dgm:spPr/>
    </dgm:pt>
    <dgm:pt modelId="{EE90BDE9-F512-40BF-8294-3C0F06F16AA7}" type="pres">
      <dgm:prSet presAssocID="{BBFA8D20-C0C8-44F4-A91F-D6A83F45EDFA}" presName="parentText" presStyleLbl="node1" presStyleIdx="0" presStyleCnt="10" custScaleX="142857">
        <dgm:presLayoutVars>
          <dgm:chMax val="0"/>
          <dgm:bulletEnabled val="1"/>
        </dgm:presLayoutVars>
      </dgm:prSet>
      <dgm:spPr/>
    </dgm:pt>
    <dgm:pt modelId="{1D24AA86-3141-40F9-8E11-E39830C8DC88}" type="pres">
      <dgm:prSet presAssocID="{BBFA8D20-C0C8-44F4-A91F-D6A83F45EDFA}" presName="negativeSpace" presStyleCnt="0"/>
      <dgm:spPr/>
    </dgm:pt>
    <dgm:pt modelId="{D073400A-A6B6-4965-A5DA-DE514DD5FA7C}" type="pres">
      <dgm:prSet presAssocID="{BBFA8D20-C0C8-44F4-A91F-D6A83F45EDFA}" presName="childText" presStyleLbl="conFgAcc1" presStyleIdx="0" presStyleCnt="10">
        <dgm:presLayoutVars>
          <dgm:bulletEnabled val="1"/>
        </dgm:presLayoutVars>
      </dgm:prSet>
      <dgm:spPr/>
    </dgm:pt>
    <dgm:pt modelId="{B9D81F93-DF1C-41B2-AD41-509A3464A0A0}" type="pres">
      <dgm:prSet presAssocID="{30DFE225-1618-4B5A-80DA-9607474E7A34}" presName="spaceBetweenRectangles" presStyleCnt="0"/>
      <dgm:spPr/>
    </dgm:pt>
    <dgm:pt modelId="{BF48AF1F-EE6E-4E8B-82C8-48A42FC18D29}" type="pres">
      <dgm:prSet presAssocID="{A1BCA120-DFDF-46B3-A43D-E7376316B167}" presName="parentLin" presStyleCnt="0"/>
      <dgm:spPr/>
    </dgm:pt>
    <dgm:pt modelId="{429DB214-9AAB-4353-9EEA-9E927C1995B3}" type="pres">
      <dgm:prSet presAssocID="{A1BCA120-DFDF-46B3-A43D-E7376316B167}" presName="parentLeftMargin" presStyleLbl="node1" presStyleIdx="0" presStyleCnt="10"/>
      <dgm:spPr/>
    </dgm:pt>
    <dgm:pt modelId="{25F40EC0-ED2A-4F9E-AA08-DF68DF4DC963}" type="pres">
      <dgm:prSet presAssocID="{A1BCA120-DFDF-46B3-A43D-E7376316B167}" presName="parentText" presStyleLbl="node1" presStyleIdx="1" presStyleCnt="10" custScaleX="142857">
        <dgm:presLayoutVars>
          <dgm:chMax val="0"/>
          <dgm:bulletEnabled val="1"/>
        </dgm:presLayoutVars>
      </dgm:prSet>
      <dgm:spPr/>
    </dgm:pt>
    <dgm:pt modelId="{382ABC47-CF07-40F1-BD13-41332DE24A54}" type="pres">
      <dgm:prSet presAssocID="{A1BCA120-DFDF-46B3-A43D-E7376316B167}" presName="negativeSpace" presStyleCnt="0"/>
      <dgm:spPr/>
    </dgm:pt>
    <dgm:pt modelId="{F75EB17E-D88A-4F5D-B9D8-625DA1D0983C}" type="pres">
      <dgm:prSet presAssocID="{A1BCA120-DFDF-46B3-A43D-E7376316B167}" presName="childText" presStyleLbl="conFgAcc1" presStyleIdx="1" presStyleCnt="10">
        <dgm:presLayoutVars>
          <dgm:bulletEnabled val="1"/>
        </dgm:presLayoutVars>
      </dgm:prSet>
      <dgm:spPr/>
    </dgm:pt>
    <dgm:pt modelId="{89EC4331-18A7-4445-9FA9-53F2EF6E9A55}" type="pres">
      <dgm:prSet presAssocID="{09BCFF2F-D0DB-45DB-B9F5-5295B5585EF9}" presName="spaceBetweenRectangles" presStyleCnt="0"/>
      <dgm:spPr/>
    </dgm:pt>
    <dgm:pt modelId="{CCACA02E-1806-4C29-9582-E8EE292A974B}" type="pres">
      <dgm:prSet presAssocID="{7CF0CC2A-5B25-45A0-8D28-96D58FCD29B0}" presName="parentLin" presStyleCnt="0"/>
      <dgm:spPr/>
    </dgm:pt>
    <dgm:pt modelId="{EF03C20D-BD8D-4766-A89F-59DF4F3A6D23}" type="pres">
      <dgm:prSet presAssocID="{7CF0CC2A-5B25-45A0-8D28-96D58FCD29B0}" presName="parentLeftMargin" presStyleLbl="node1" presStyleIdx="1" presStyleCnt="10"/>
      <dgm:spPr/>
    </dgm:pt>
    <dgm:pt modelId="{C004B788-89F8-4804-BFD2-8A89AFB1AFEE}" type="pres">
      <dgm:prSet presAssocID="{7CF0CC2A-5B25-45A0-8D28-96D58FCD29B0}" presName="parentText" presStyleLbl="node1" presStyleIdx="2" presStyleCnt="10" custScaleX="142857">
        <dgm:presLayoutVars>
          <dgm:chMax val="0"/>
          <dgm:bulletEnabled val="1"/>
        </dgm:presLayoutVars>
      </dgm:prSet>
      <dgm:spPr/>
    </dgm:pt>
    <dgm:pt modelId="{5EC169EE-29E8-4D4D-9AD1-A3EEAA461C81}" type="pres">
      <dgm:prSet presAssocID="{7CF0CC2A-5B25-45A0-8D28-96D58FCD29B0}" presName="negativeSpace" presStyleCnt="0"/>
      <dgm:spPr/>
    </dgm:pt>
    <dgm:pt modelId="{311763E0-3E95-43A9-93A1-14803C7F2DBF}" type="pres">
      <dgm:prSet presAssocID="{7CF0CC2A-5B25-45A0-8D28-96D58FCD29B0}" presName="childText" presStyleLbl="conFgAcc1" presStyleIdx="2" presStyleCnt="10">
        <dgm:presLayoutVars>
          <dgm:bulletEnabled val="1"/>
        </dgm:presLayoutVars>
      </dgm:prSet>
      <dgm:spPr/>
    </dgm:pt>
    <dgm:pt modelId="{9648ADCA-F59E-478F-B02B-7946159B03BF}" type="pres">
      <dgm:prSet presAssocID="{EE411887-39AC-435E-B432-5BBBA7618342}" presName="spaceBetweenRectangles" presStyleCnt="0"/>
      <dgm:spPr/>
    </dgm:pt>
    <dgm:pt modelId="{015296E8-89EA-4E4C-8BAA-B0FDB2B1E32E}" type="pres">
      <dgm:prSet presAssocID="{11116E38-49B9-4D1E-92B5-F0B132209CDB}" presName="parentLin" presStyleCnt="0"/>
      <dgm:spPr/>
    </dgm:pt>
    <dgm:pt modelId="{29946359-1A73-4653-8D6C-ED2710747334}" type="pres">
      <dgm:prSet presAssocID="{11116E38-49B9-4D1E-92B5-F0B132209CDB}" presName="parentLeftMargin" presStyleLbl="node1" presStyleIdx="2" presStyleCnt="10"/>
      <dgm:spPr/>
    </dgm:pt>
    <dgm:pt modelId="{F577D9D3-A052-4845-AB24-5AA7B13728EA}" type="pres">
      <dgm:prSet presAssocID="{11116E38-49B9-4D1E-92B5-F0B132209CDB}" presName="parentText" presStyleLbl="node1" presStyleIdx="3" presStyleCnt="10" custScaleX="142857">
        <dgm:presLayoutVars>
          <dgm:chMax val="0"/>
          <dgm:bulletEnabled val="1"/>
        </dgm:presLayoutVars>
      </dgm:prSet>
      <dgm:spPr/>
    </dgm:pt>
    <dgm:pt modelId="{E26B7E88-93F2-4B69-AE3D-806BD110D429}" type="pres">
      <dgm:prSet presAssocID="{11116E38-49B9-4D1E-92B5-F0B132209CDB}" presName="negativeSpace" presStyleCnt="0"/>
      <dgm:spPr/>
    </dgm:pt>
    <dgm:pt modelId="{EEDEAFB4-A259-412D-A684-F736D9043054}" type="pres">
      <dgm:prSet presAssocID="{11116E38-49B9-4D1E-92B5-F0B132209CDB}" presName="childText" presStyleLbl="conFgAcc1" presStyleIdx="3" presStyleCnt="10">
        <dgm:presLayoutVars>
          <dgm:bulletEnabled val="1"/>
        </dgm:presLayoutVars>
      </dgm:prSet>
      <dgm:spPr/>
    </dgm:pt>
    <dgm:pt modelId="{F151975C-8BF1-4AB7-A50A-BC57CECBF0E3}" type="pres">
      <dgm:prSet presAssocID="{473B02CD-4857-449C-AB97-54CFA477D3A9}" presName="spaceBetweenRectangles" presStyleCnt="0"/>
      <dgm:spPr/>
    </dgm:pt>
    <dgm:pt modelId="{8F875A6A-7F35-4C95-96A8-A58AC34BFBFB}" type="pres">
      <dgm:prSet presAssocID="{F6B09022-D9E9-41D8-A647-E1D09820CED0}" presName="parentLin" presStyleCnt="0"/>
      <dgm:spPr/>
    </dgm:pt>
    <dgm:pt modelId="{C48E687C-698C-4580-8407-7F22795D7B7D}" type="pres">
      <dgm:prSet presAssocID="{F6B09022-D9E9-41D8-A647-E1D09820CED0}" presName="parentLeftMargin" presStyleLbl="node1" presStyleIdx="3" presStyleCnt="10"/>
      <dgm:spPr/>
    </dgm:pt>
    <dgm:pt modelId="{B75D1129-5B91-459D-9010-E6DA1A8EE4F3}" type="pres">
      <dgm:prSet presAssocID="{F6B09022-D9E9-41D8-A647-E1D09820CED0}" presName="parentText" presStyleLbl="node1" presStyleIdx="4" presStyleCnt="10" custScaleX="142857">
        <dgm:presLayoutVars>
          <dgm:chMax val="0"/>
          <dgm:bulletEnabled val="1"/>
        </dgm:presLayoutVars>
      </dgm:prSet>
      <dgm:spPr/>
    </dgm:pt>
    <dgm:pt modelId="{5B65323C-1771-4318-B320-1E898B2D8D15}" type="pres">
      <dgm:prSet presAssocID="{F6B09022-D9E9-41D8-A647-E1D09820CED0}" presName="negativeSpace" presStyleCnt="0"/>
      <dgm:spPr/>
    </dgm:pt>
    <dgm:pt modelId="{F273F496-1B81-49EC-9A8E-2D23E32DC885}" type="pres">
      <dgm:prSet presAssocID="{F6B09022-D9E9-41D8-A647-E1D09820CED0}" presName="childText" presStyleLbl="conFgAcc1" presStyleIdx="4" presStyleCnt="10">
        <dgm:presLayoutVars>
          <dgm:bulletEnabled val="1"/>
        </dgm:presLayoutVars>
      </dgm:prSet>
      <dgm:spPr/>
    </dgm:pt>
    <dgm:pt modelId="{7853E927-9912-45A0-BDB4-F41B7F808E12}" type="pres">
      <dgm:prSet presAssocID="{23D291BD-965A-4169-B754-F0CF33F83036}" presName="spaceBetweenRectangles" presStyleCnt="0"/>
      <dgm:spPr/>
    </dgm:pt>
    <dgm:pt modelId="{90DEF716-7E19-4E54-BA13-D084F1EC7086}" type="pres">
      <dgm:prSet presAssocID="{E74CB84C-7316-4303-AFD4-D7B3B0870972}" presName="parentLin" presStyleCnt="0"/>
      <dgm:spPr/>
    </dgm:pt>
    <dgm:pt modelId="{1920A38F-81C0-4A99-A9C7-4CB1965E87E0}" type="pres">
      <dgm:prSet presAssocID="{E74CB84C-7316-4303-AFD4-D7B3B0870972}" presName="parentLeftMargin" presStyleLbl="node1" presStyleIdx="4" presStyleCnt="10"/>
      <dgm:spPr/>
    </dgm:pt>
    <dgm:pt modelId="{8CC07446-0DCE-4A0E-BAB8-7E0360A68D8B}" type="pres">
      <dgm:prSet presAssocID="{E74CB84C-7316-4303-AFD4-D7B3B0870972}" presName="parentText" presStyleLbl="node1" presStyleIdx="5" presStyleCnt="10" custScaleX="142857">
        <dgm:presLayoutVars>
          <dgm:chMax val="0"/>
          <dgm:bulletEnabled val="1"/>
        </dgm:presLayoutVars>
      </dgm:prSet>
      <dgm:spPr/>
    </dgm:pt>
    <dgm:pt modelId="{C3137DF5-7516-47A1-85FF-639EEC958C05}" type="pres">
      <dgm:prSet presAssocID="{E74CB84C-7316-4303-AFD4-D7B3B0870972}" presName="negativeSpace" presStyleCnt="0"/>
      <dgm:spPr/>
    </dgm:pt>
    <dgm:pt modelId="{F20C2FE4-F80E-413A-A5FE-742353D32EE7}" type="pres">
      <dgm:prSet presAssocID="{E74CB84C-7316-4303-AFD4-D7B3B0870972}" presName="childText" presStyleLbl="conFgAcc1" presStyleIdx="5" presStyleCnt="10">
        <dgm:presLayoutVars>
          <dgm:bulletEnabled val="1"/>
        </dgm:presLayoutVars>
      </dgm:prSet>
      <dgm:spPr/>
    </dgm:pt>
    <dgm:pt modelId="{CBDA2120-74B6-4CB4-8072-3DEC112B422B}" type="pres">
      <dgm:prSet presAssocID="{DDDED449-A1B5-4390-ACEC-23CB5217CD4A}" presName="spaceBetweenRectangles" presStyleCnt="0"/>
      <dgm:spPr/>
    </dgm:pt>
    <dgm:pt modelId="{884398BC-39E6-43E0-87D5-947EF4204F2B}" type="pres">
      <dgm:prSet presAssocID="{98C0E3F8-ECB8-4B30-B31E-342932E20269}" presName="parentLin" presStyleCnt="0"/>
      <dgm:spPr/>
    </dgm:pt>
    <dgm:pt modelId="{10E33F68-4D2E-4465-9D02-E5BFCCD1B298}" type="pres">
      <dgm:prSet presAssocID="{98C0E3F8-ECB8-4B30-B31E-342932E20269}" presName="parentLeftMargin" presStyleLbl="node1" presStyleIdx="5" presStyleCnt="10"/>
      <dgm:spPr/>
    </dgm:pt>
    <dgm:pt modelId="{B143D889-172F-429D-9A90-4B427BEF577A}" type="pres">
      <dgm:prSet presAssocID="{98C0E3F8-ECB8-4B30-B31E-342932E20269}" presName="parentText" presStyleLbl="node1" presStyleIdx="6" presStyleCnt="10" custScaleX="142857" custScaleY="158049">
        <dgm:presLayoutVars>
          <dgm:chMax val="0"/>
          <dgm:bulletEnabled val="1"/>
        </dgm:presLayoutVars>
      </dgm:prSet>
      <dgm:spPr/>
    </dgm:pt>
    <dgm:pt modelId="{908D1CCE-A6F2-48D9-826C-9DDF67447DD9}" type="pres">
      <dgm:prSet presAssocID="{98C0E3F8-ECB8-4B30-B31E-342932E20269}" presName="negativeSpace" presStyleCnt="0"/>
      <dgm:spPr/>
    </dgm:pt>
    <dgm:pt modelId="{37EDF095-2940-49A3-980B-FAD145DA3169}" type="pres">
      <dgm:prSet presAssocID="{98C0E3F8-ECB8-4B30-B31E-342932E20269}" presName="childText" presStyleLbl="conFgAcc1" presStyleIdx="6" presStyleCnt="10">
        <dgm:presLayoutVars>
          <dgm:bulletEnabled val="1"/>
        </dgm:presLayoutVars>
      </dgm:prSet>
      <dgm:spPr/>
    </dgm:pt>
    <dgm:pt modelId="{44D319E6-F1FB-47D0-82C2-921CD37870E0}" type="pres">
      <dgm:prSet presAssocID="{AD344618-9C1C-409D-9C14-BE0AC3CFC779}" presName="spaceBetweenRectangles" presStyleCnt="0"/>
      <dgm:spPr/>
    </dgm:pt>
    <dgm:pt modelId="{9CB6A90C-0222-4770-A877-64457C02BD98}" type="pres">
      <dgm:prSet presAssocID="{E3421ED8-F9ED-44C4-BE72-896FD207DF5D}" presName="parentLin" presStyleCnt="0"/>
      <dgm:spPr/>
    </dgm:pt>
    <dgm:pt modelId="{86910C26-B88D-4780-B4B5-3562B0866EF9}" type="pres">
      <dgm:prSet presAssocID="{E3421ED8-F9ED-44C4-BE72-896FD207DF5D}" presName="parentLeftMargin" presStyleLbl="node1" presStyleIdx="6" presStyleCnt="10"/>
      <dgm:spPr/>
    </dgm:pt>
    <dgm:pt modelId="{6460B7CD-77A1-45F6-AEEC-5BA545CBBC8D}" type="pres">
      <dgm:prSet presAssocID="{E3421ED8-F9ED-44C4-BE72-896FD207DF5D}" presName="parentText" presStyleLbl="node1" presStyleIdx="7" presStyleCnt="10" custScaleX="142857">
        <dgm:presLayoutVars>
          <dgm:chMax val="0"/>
          <dgm:bulletEnabled val="1"/>
        </dgm:presLayoutVars>
      </dgm:prSet>
      <dgm:spPr/>
    </dgm:pt>
    <dgm:pt modelId="{FC789AD7-7575-4055-B9F2-A053921AB1C8}" type="pres">
      <dgm:prSet presAssocID="{E3421ED8-F9ED-44C4-BE72-896FD207DF5D}" presName="negativeSpace" presStyleCnt="0"/>
      <dgm:spPr/>
    </dgm:pt>
    <dgm:pt modelId="{E70248AD-426D-4ACE-B962-429A48A5D7BC}" type="pres">
      <dgm:prSet presAssocID="{E3421ED8-F9ED-44C4-BE72-896FD207DF5D}" presName="childText" presStyleLbl="conFgAcc1" presStyleIdx="7" presStyleCnt="10">
        <dgm:presLayoutVars>
          <dgm:bulletEnabled val="1"/>
        </dgm:presLayoutVars>
      </dgm:prSet>
      <dgm:spPr/>
    </dgm:pt>
    <dgm:pt modelId="{07FE9F52-D83D-42B9-A16E-8ED6859C7286}" type="pres">
      <dgm:prSet presAssocID="{F0B30313-7E6F-4743-8243-F383A6451252}" presName="spaceBetweenRectangles" presStyleCnt="0"/>
      <dgm:spPr/>
    </dgm:pt>
    <dgm:pt modelId="{14140FD3-9DF1-4E7D-9895-4C0DD228FBE1}" type="pres">
      <dgm:prSet presAssocID="{01DBE7F5-E7F8-4D92-B4C8-D09B9E9440C9}" presName="parentLin" presStyleCnt="0"/>
      <dgm:spPr/>
    </dgm:pt>
    <dgm:pt modelId="{1EFCEBDA-D38A-4C95-BF46-D899D35BF554}" type="pres">
      <dgm:prSet presAssocID="{01DBE7F5-E7F8-4D92-B4C8-D09B9E9440C9}" presName="parentLeftMargin" presStyleLbl="node1" presStyleIdx="7" presStyleCnt="10"/>
      <dgm:spPr/>
    </dgm:pt>
    <dgm:pt modelId="{B948DD8F-47FB-43A2-B65F-E3F5724C9856}" type="pres">
      <dgm:prSet presAssocID="{01DBE7F5-E7F8-4D92-B4C8-D09B9E9440C9}" presName="parentText" presStyleLbl="node1" presStyleIdx="8" presStyleCnt="10" custScaleX="142857">
        <dgm:presLayoutVars>
          <dgm:chMax val="0"/>
          <dgm:bulletEnabled val="1"/>
        </dgm:presLayoutVars>
      </dgm:prSet>
      <dgm:spPr/>
    </dgm:pt>
    <dgm:pt modelId="{21D1C76F-EE51-4463-812F-D4614650F279}" type="pres">
      <dgm:prSet presAssocID="{01DBE7F5-E7F8-4D92-B4C8-D09B9E9440C9}" presName="negativeSpace" presStyleCnt="0"/>
      <dgm:spPr/>
    </dgm:pt>
    <dgm:pt modelId="{285B9A3C-2FEC-4025-8248-A2B840581DF2}" type="pres">
      <dgm:prSet presAssocID="{01DBE7F5-E7F8-4D92-B4C8-D09B9E9440C9}" presName="childText" presStyleLbl="conFgAcc1" presStyleIdx="8" presStyleCnt="10">
        <dgm:presLayoutVars>
          <dgm:bulletEnabled val="1"/>
        </dgm:presLayoutVars>
      </dgm:prSet>
      <dgm:spPr/>
    </dgm:pt>
    <dgm:pt modelId="{3BD99FF9-2173-43FC-A8C0-83EF631912AF}" type="pres">
      <dgm:prSet presAssocID="{E0BF87E0-990C-4620-B22C-595804C525B5}" presName="spaceBetweenRectangles" presStyleCnt="0"/>
      <dgm:spPr/>
    </dgm:pt>
    <dgm:pt modelId="{E643BD6E-987C-4564-B986-F1BEF4A460D2}" type="pres">
      <dgm:prSet presAssocID="{D3BDDFFA-5ADF-4811-9629-0D54EDF5E5A3}" presName="parentLin" presStyleCnt="0"/>
      <dgm:spPr/>
    </dgm:pt>
    <dgm:pt modelId="{AF591255-29F9-48DE-952A-EAE5B65DB6CA}" type="pres">
      <dgm:prSet presAssocID="{D3BDDFFA-5ADF-4811-9629-0D54EDF5E5A3}" presName="parentLeftMargin" presStyleLbl="node1" presStyleIdx="8" presStyleCnt="10"/>
      <dgm:spPr/>
    </dgm:pt>
    <dgm:pt modelId="{2D84A999-4B3F-48F2-A5AC-D57E0FB17E48}" type="pres">
      <dgm:prSet presAssocID="{D3BDDFFA-5ADF-4811-9629-0D54EDF5E5A3}" presName="parentText" presStyleLbl="node1" presStyleIdx="9" presStyleCnt="10" custScaleX="142857">
        <dgm:presLayoutVars>
          <dgm:chMax val="0"/>
          <dgm:bulletEnabled val="1"/>
        </dgm:presLayoutVars>
      </dgm:prSet>
      <dgm:spPr/>
    </dgm:pt>
    <dgm:pt modelId="{95D9B0EF-6862-4757-8467-AEF31DCAFBC4}" type="pres">
      <dgm:prSet presAssocID="{D3BDDFFA-5ADF-4811-9629-0D54EDF5E5A3}" presName="negativeSpace" presStyleCnt="0"/>
      <dgm:spPr/>
    </dgm:pt>
    <dgm:pt modelId="{672F6192-B6DC-40D5-955F-7B3DE42B49AE}" type="pres">
      <dgm:prSet presAssocID="{D3BDDFFA-5ADF-4811-9629-0D54EDF5E5A3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E13C6701-115E-43C1-BF81-3788603AEBE9}" srcId="{D8B3C64C-C753-4B81-867D-F0A1EF900E3A}" destId="{01DBE7F5-E7F8-4D92-B4C8-D09B9E9440C9}" srcOrd="8" destOrd="0" parTransId="{D8C9644E-C104-43D8-8F70-23AFA324603B}" sibTransId="{E0BF87E0-990C-4620-B22C-595804C525B5}"/>
    <dgm:cxn modelId="{7358BD03-E20E-42F4-A83E-BD37E8DEE422}" type="presOf" srcId="{E3421ED8-F9ED-44C4-BE72-896FD207DF5D}" destId="{86910C26-B88D-4780-B4B5-3562B0866EF9}" srcOrd="0" destOrd="0" presId="urn:microsoft.com/office/officeart/2005/8/layout/list1"/>
    <dgm:cxn modelId="{7566FD07-C2FF-48FD-A231-0760AE16A467}" type="presOf" srcId="{D3BDDFFA-5ADF-4811-9629-0D54EDF5E5A3}" destId="{2D84A999-4B3F-48F2-A5AC-D57E0FB17E48}" srcOrd="1" destOrd="0" presId="urn:microsoft.com/office/officeart/2005/8/layout/list1"/>
    <dgm:cxn modelId="{934F980C-C96F-459E-ADA3-335F2819006E}" srcId="{D8B3C64C-C753-4B81-867D-F0A1EF900E3A}" destId="{E3421ED8-F9ED-44C4-BE72-896FD207DF5D}" srcOrd="7" destOrd="0" parTransId="{8820EF79-5CCF-42F8-A2C2-424D499EE76A}" sibTransId="{F0B30313-7E6F-4743-8243-F383A6451252}"/>
    <dgm:cxn modelId="{465FD617-3838-471E-ACBA-13D1B886FB30}" type="presOf" srcId="{E74CB84C-7316-4303-AFD4-D7B3B0870972}" destId="{1920A38F-81C0-4A99-A9C7-4CB1965E87E0}" srcOrd="0" destOrd="0" presId="urn:microsoft.com/office/officeart/2005/8/layout/list1"/>
    <dgm:cxn modelId="{91D8B819-0E31-4CE6-A12A-E0881ECD3F56}" srcId="{D8B3C64C-C753-4B81-867D-F0A1EF900E3A}" destId="{F6B09022-D9E9-41D8-A647-E1D09820CED0}" srcOrd="4" destOrd="0" parTransId="{BF4EA920-FFF4-4098-8AC9-D4CECBB6B5D2}" sibTransId="{23D291BD-965A-4169-B754-F0CF33F83036}"/>
    <dgm:cxn modelId="{48661F1D-850B-4BD1-849B-031853094751}" type="presOf" srcId="{F6B09022-D9E9-41D8-A647-E1D09820CED0}" destId="{B75D1129-5B91-459D-9010-E6DA1A8EE4F3}" srcOrd="1" destOrd="0" presId="urn:microsoft.com/office/officeart/2005/8/layout/list1"/>
    <dgm:cxn modelId="{5B49EB36-0C1B-49D5-A840-68B8E76E343A}" srcId="{D8B3C64C-C753-4B81-867D-F0A1EF900E3A}" destId="{98C0E3F8-ECB8-4B30-B31E-342932E20269}" srcOrd="6" destOrd="0" parTransId="{62878861-42FF-45DD-9144-F8B20508C8CC}" sibTransId="{AD344618-9C1C-409D-9C14-BE0AC3CFC779}"/>
    <dgm:cxn modelId="{2356233B-A82B-4028-9C58-EF7166804582}" srcId="{D8B3C64C-C753-4B81-867D-F0A1EF900E3A}" destId="{D3BDDFFA-5ADF-4811-9629-0D54EDF5E5A3}" srcOrd="9" destOrd="0" parTransId="{7648CC6C-6131-41C2-B467-920033C551D7}" sibTransId="{2E304697-C629-40C9-8A2B-20BB83C3048E}"/>
    <dgm:cxn modelId="{1443615F-77C6-486F-A3C0-FB2A043344C8}" type="presOf" srcId="{A1BCA120-DFDF-46B3-A43D-E7376316B167}" destId="{25F40EC0-ED2A-4F9E-AA08-DF68DF4DC963}" srcOrd="1" destOrd="0" presId="urn:microsoft.com/office/officeart/2005/8/layout/list1"/>
    <dgm:cxn modelId="{0DEE3742-DABE-4B16-80F3-464CD47A3523}" type="presOf" srcId="{11116E38-49B9-4D1E-92B5-F0B132209CDB}" destId="{F577D9D3-A052-4845-AB24-5AA7B13728EA}" srcOrd="1" destOrd="0" presId="urn:microsoft.com/office/officeart/2005/8/layout/list1"/>
    <dgm:cxn modelId="{C8AF7975-D53A-43D6-95B4-4A00626FF3D9}" type="presOf" srcId="{7CF0CC2A-5B25-45A0-8D28-96D58FCD29B0}" destId="{C004B788-89F8-4804-BFD2-8A89AFB1AFEE}" srcOrd="1" destOrd="0" presId="urn:microsoft.com/office/officeart/2005/8/layout/list1"/>
    <dgm:cxn modelId="{0FC77C75-0138-4B2C-BEE5-00A5B7EC2C96}" type="presOf" srcId="{E3421ED8-F9ED-44C4-BE72-896FD207DF5D}" destId="{6460B7CD-77A1-45F6-AEEC-5BA545CBBC8D}" srcOrd="1" destOrd="0" presId="urn:microsoft.com/office/officeart/2005/8/layout/list1"/>
    <dgm:cxn modelId="{0393537F-3812-4D10-BEBA-80B1165FA142}" srcId="{D8B3C64C-C753-4B81-867D-F0A1EF900E3A}" destId="{11116E38-49B9-4D1E-92B5-F0B132209CDB}" srcOrd="3" destOrd="0" parTransId="{037E530B-6D69-42F4-812E-CBB5123E9D57}" sibTransId="{473B02CD-4857-449C-AB97-54CFA477D3A9}"/>
    <dgm:cxn modelId="{0ECE0D80-74BA-49E2-932C-2B884FC68479}" srcId="{D8B3C64C-C753-4B81-867D-F0A1EF900E3A}" destId="{7CF0CC2A-5B25-45A0-8D28-96D58FCD29B0}" srcOrd="2" destOrd="0" parTransId="{E8B16AEE-3703-4BAE-A724-AE5DDF5CFC0C}" sibTransId="{EE411887-39AC-435E-B432-5BBBA7618342}"/>
    <dgm:cxn modelId="{3AF02B86-2416-4568-B5FB-73DC05410E1D}" type="presOf" srcId="{A1BCA120-DFDF-46B3-A43D-E7376316B167}" destId="{429DB214-9AAB-4353-9EEA-9E927C1995B3}" srcOrd="0" destOrd="0" presId="urn:microsoft.com/office/officeart/2005/8/layout/list1"/>
    <dgm:cxn modelId="{77CD9386-55A7-4785-B7B9-7B9F0451A250}" type="presOf" srcId="{BBFA8D20-C0C8-44F4-A91F-D6A83F45EDFA}" destId="{EE90BDE9-F512-40BF-8294-3C0F06F16AA7}" srcOrd="1" destOrd="0" presId="urn:microsoft.com/office/officeart/2005/8/layout/list1"/>
    <dgm:cxn modelId="{F6C0A08A-FF32-4F4B-B6BC-9B9546796475}" srcId="{D8B3C64C-C753-4B81-867D-F0A1EF900E3A}" destId="{A1BCA120-DFDF-46B3-A43D-E7376316B167}" srcOrd="1" destOrd="0" parTransId="{8745CA2C-7F3E-4B65-8ED9-EE80AE31BC37}" sibTransId="{09BCFF2F-D0DB-45DB-B9F5-5295B5585EF9}"/>
    <dgm:cxn modelId="{E2829D8E-C1B7-46DA-8C27-48BF6D65AF35}" type="presOf" srcId="{BBFA8D20-C0C8-44F4-A91F-D6A83F45EDFA}" destId="{07E0E67F-E0D9-4634-BE69-A5EA8D8C3F5D}" srcOrd="0" destOrd="0" presId="urn:microsoft.com/office/officeart/2005/8/layout/list1"/>
    <dgm:cxn modelId="{4F624D94-C2F6-491E-8212-FEB25FA72F45}" type="presOf" srcId="{F6B09022-D9E9-41D8-A647-E1D09820CED0}" destId="{C48E687C-698C-4580-8407-7F22795D7B7D}" srcOrd="0" destOrd="0" presId="urn:microsoft.com/office/officeart/2005/8/layout/list1"/>
    <dgm:cxn modelId="{96A0D795-E1CB-48DA-8C52-0F5CD3D9A068}" srcId="{D8B3C64C-C753-4B81-867D-F0A1EF900E3A}" destId="{E74CB84C-7316-4303-AFD4-D7B3B0870972}" srcOrd="5" destOrd="0" parTransId="{392C1073-DF88-47A0-B312-4E4026DCCE90}" sibTransId="{DDDED449-A1B5-4390-ACEC-23CB5217CD4A}"/>
    <dgm:cxn modelId="{B737AC97-3B1D-41C1-B7AF-3D6BFBB6AF7C}" type="presOf" srcId="{7CF0CC2A-5B25-45A0-8D28-96D58FCD29B0}" destId="{EF03C20D-BD8D-4766-A89F-59DF4F3A6D23}" srcOrd="0" destOrd="0" presId="urn:microsoft.com/office/officeart/2005/8/layout/list1"/>
    <dgm:cxn modelId="{83FE6C9F-635F-4279-BA1F-4952529F2A6B}" srcId="{D8B3C64C-C753-4B81-867D-F0A1EF900E3A}" destId="{BBFA8D20-C0C8-44F4-A91F-D6A83F45EDFA}" srcOrd="0" destOrd="0" parTransId="{6915D1F5-C7F7-4F1D-990A-25CC64B56CA4}" sibTransId="{30DFE225-1618-4B5A-80DA-9607474E7A34}"/>
    <dgm:cxn modelId="{B0EFBCA0-B68F-490D-8D4D-A0C77FBA3B8A}" type="presOf" srcId="{E74CB84C-7316-4303-AFD4-D7B3B0870972}" destId="{8CC07446-0DCE-4A0E-BAB8-7E0360A68D8B}" srcOrd="1" destOrd="0" presId="urn:microsoft.com/office/officeart/2005/8/layout/list1"/>
    <dgm:cxn modelId="{247186B6-7336-4796-A925-00E00E56FE43}" type="presOf" srcId="{11116E38-49B9-4D1E-92B5-F0B132209CDB}" destId="{29946359-1A73-4653-8D6C-ED2710747334}" srcOrd="0" destOrd="0" presId="urn:microsoft.com/office/officeart/2005/8/layout/list1"/>
    <dgm:cxn modelId="{BF4AC9C1-9A43-4E1A-9D10-2956C4080374}" type="presOf" srcId="{01DBE7F5-E7F8-4D92-B4C8-D09B9E9440C9}" destId="{B948DD8F-47FB-43A2-B65F-E3F5724C9856}" srcOrd="1" destOrd="0" presId="urn:microsoft.com/office/officeart/2005/8/layout/list1"/>
    <dgm:cxn modelId="{780886CF-31C0-436D-9861-DEDA31960887}" type="presOf" srcId="{01DBE7F5-E7F8-4D92-B4C8-D09B9E9440C9}" destId="{1EFCEBDA-D38A-4C95-BF46-D899D35BF554}" srcOrd="0" destOrd="0" presId="urn:microsoft.com/office/officeart/2005/8/layout/list1"/>
    <dgm:cxn modelId="{F0FE29D7-D1A6-4B5B-A602-12665E673A90}" type="presOf" srcId="{98C0E3F8-ECB8-4B30-B31E-342932E20269}" destId="{B143D889-172F-429D-9A90-4B427BEF577A}" srcOrd="1" destOrd="0" presId="urn:microsoft.com/office/officeart/2005/8/layout/list1"/>
    <dgm:cxn modelId="{C17FDBDA-E649-4E5B-92B1-06E076CBAE21}" type="presOf" srcId="{98C0E3F8-ECB8-4B30-B31E-342932E20269}" destId="{10E33F68-4D2E-4465-9D02-E5BFCCD1B298}" srcOrd="0" destOrd="0" presId="urn:microsoft.com/office/officeart/2005/8/layout/list1"/>
    <dgm:cxn modelId="{2DBAA3E1-9890-4344-8B4B-DC59137573C8}" type="presOf" srcId="{D8B3C64C-C753-4B81-867D-F0A1EF900E3A}" destId="{5F426235-8840-4E77-9F1A-5D4AFBC05FE4}" srcOrd="0" destOrd="0" presId="urn:microsoft.com/office/officeart/2005/8/layout/list1"/>
    <dgm:cxn modelId="{992D12E3-635F-4E24-A8E7-46EEFAE572BA}" type="presOf" srcId="{D3BDDFFA-5ADF-4811-9629-0D54EDF5E5A3}" destId="{AF591255-29F9-48DE-952A-EAE5B65DB6CA}" srcOrd="0" destOrd="0" presId="urn:microsoft.com/office/officeart/2005/8/layout/list1"/>
    <dgm:cxn modelId="{81BF303A-B695-4EF2-8ECD-FBA2E274F550}" type="presParOf" srcId="{5F426235-8840-4E77-9F1A-5D4AFBC05FE4}" destId="{C8558370-D7E0-41D1-88E1-96126B47F901}" srcOrd="0" destOrd="0" presId="urn:microsoft.com/office/officeart/2005/8/layout/list1"/>
    <dgm:cxn modelId="{A9E8BE9B-6DFA-4B89-B436-FFDB7A189FC4}" type="presParOf" srcId="{C8558370-D7E0-41D1-88E1-96126B47F901}" destId="{07E0E67F-E0D9-4634-BE69-A5EA8D8C3F5D}" srcOrd="0" destOrd="0" presId="urn:microsoft.com/office/officeart/2005/8/layout/list1"/>
    <dgm:cxn modelId="{E0DA817D-B719-4A2D-A51D-06342F7EAEA8}" type="presParOf" srcId="{C8558370-D7E0-41D1-88E1-96126B47F901}" destId="{EE90BDE9-F512-40BF-8294-3C0F06F16AA7}" srcOrd="1" destOrd="0" presId="urn:microsoft.com/office/officeart/2005/8/layout/list1"/>
    <dgm:cxn modelId="{71E5383D-4BC6-4D60-B0F6-B73BDF57BED0}" type="presParOf" srcId="{5F426235-8840-4E77-9F1A-5D4AFBC05FE4}" destId="{1D24AA86-3141-40F9-8E11-E39830C8DC88}" srcOrd="1" destOrd="0" presId="urn:microsoft.com/office/officeart/2005/8/layout/list1"/>
    <dgm:cxn modelId="{D825CC8D-9752-4BE6-BA2E-551537680431}" type="presParOf" srcId="{5F426235-8840-4E77-9F1A-5D4AFBC05FE4}" destId="{D073400A-A6B6-4965-A5DA-DE514DD5FA7C}" srcOrd="2" destOrd="0" presId="urn:microsoft.com/office/officeart/2005/8/layout/list1"/>
    <dgm:cxn modelId="{7DC8D4D7-9D8A-4C4B-87A2-5C80529482FA}" type="presParOf" srcId="{5F426235-8840-4E77-9F1A-5D4AFBC05FE4}" destId="{B9D81F93-DF1C-41B2-AD41-509A3464A0A0}" srcOrd="3" destOrd="0" presId="urn:microsoft.com/office/officeart/2005/8/layout/list1"/>
    <dgm:cxn modelId="{122BF29E-2AB5-4BC8-BA7F-A4812D160051}" type="presParOf" srcId="{5F426235-8840-4E77-9F1A-5D4AFBC05FE4}" destId="{BF48AF1F-EE6E-4E8B-82C8-48A42FC18D29}" srcOrd="4" destOrd="0" presId="urn:microsoft.com/office/officeart/2005/8/layout/list1"/>
    <dgm:cxn modelId="{13124D21-EBBB-4D3D-A0FA-2275C3919DA7}" type="presParOf" srcId="{BF48AF1F-EE6E-4E8B-82C8-48A42FC18D29}" destId="{429DB214-9AAB-4353-9EEA-9E927C1995B3}" srcOrd="0" destOrd="0" presId="urn:microsoft.com/office/officeart/2005/8/layout/list1"/>
    <dgm:cxn modelId="{82DB6A7E-F979-43EE-81F7-13193EE8A1F0}" type="presParOf" srcId="{BF48AF1F-EE6E-4E8B-82C8-48A42FC18D29}" destId="{25F40EC0-ED2A-4F9E-AA08-DF68DF4DC963}" srcOrd="1" destOrd="0" presId="urn:microsoft.com/office/officeart/2005/8/layout/list1"/>
    <dgm:cxn modelId="{8A437138-EC7E-4A2A-8054-221935922753}" type="presParOf" srcId="{5F426235-8840-4E77-9F1A-5D4AFBC05FE4}" destId="{382ABC47-CF07-40F1-BD13-41332DE24A54}" srcOrd="5" destOrd="0" presId="urn:microsoft.com/office/officeart/2005/8/layout/list1"/>
    <dgm:cxn modelId="{32DDE148-8810-4C38-AAB1-6E69938C60DB}" type="presParOf" srcId="{5F426235-8840-4E77-9F1A-5D4AFBC05FE4}" destId="{F75EB17E-D88A-4F5D-B9D8-625DA1D0983C}" srcOrd="6" destOrd="0" presId="urn:microsoft.com/office/officeart/2005/8/layout/list1"/>
    <dgm:cxn modelId="{7F049775-EE4C-4DF4-81BF-BB5B3034BA77}" type="presParOf" srcId="{5F426235-8840-4E77-9F1A-5D4AFBC05FE4}" destId="{89EC4331-18A7-4445-9FA9-53F2EF6E9A55}" srcOrd="7" destOrd="0" presId="urn:microsoft.com/office/officeart/2005/8/layout/list1"/>
    <dgm:cxn modelId="{BBEAA7B6-8ABF-479E-9920-A5D46A042062}" type="presParOf" srcId="{5F426235-8840-4E77-9F1A-5D4AFBC05FE4}" destId="{CCACA02E-1806-4C29-9582-E8EE292A974B}" srcOrd="8" destOrd="0" presId="urn:microsoft.com/office/officeart/2005/8/layout/list1"/>
    <dgm:cxn modelId="{813E8B31-888C-4B07-9DFC-C9A81121FF10}" type="presParOf" srcId="{CCACA02E-1806-4C29-9582-E8EE292A974B}" destId="{EF03C20D-BD8D-4766-A89F-59DF4F3A6D23}" srcOrd="0" destOrd="0" presId="urn:microsoft.com/office/officeart/2005/8/layout/list1"/>
    <dgm:cxn modelId="{D6B4CEF8-60DF-4DD3-B460-BCD19750F803}" type="presParOf" srcId="{CCACA02E-1806-4C29-9582-E8EE292A974B}" destId="{C004B788-89F8-4804-BFD2-8A89AFB1AFEE}" srcOrd="1" destOrd="0" presId="urn:microsoft.com/office/officeart/2005/8/layout/list1"/>
    <dgm:cxn modelId="{66819AB9-A9CC-4F99-9FF7-56014134E18E}" type="presParOf" srcId="{5F426235-8840-4E77-9F1A-5D4AFBC05FE4}" destId="{5EC169EE-29E8-4D4D-9AD1-A3EEAA461C81}" srcOrd="9" destOrd="0" presId="urn:microsoft.com/office/officeart/2005/8/layout/list1"/>
    <dgm:cxn modelId="{B1CC1DB4-E222-474E-B87E-4F451658D901}" type="presParOf" srcId="{5F426235-8840-4E77-9F1A-5D4AFBC05FE4}" destId="{311763E0-3E95-43A9-93A1-14803C7F2DBF}" srcOrd="10" destOrd="0" presId="urn:microsoft.com/office/officeart/2005/8/layout/list1"/>
    <dgm:cxn modelId="{756A5FB2-6F50-4349-8CF1-A0B3729C2C98}" type="presParOf" srcId="{5F426235-8840-4E77-9F1A-5D4AFBC05FE4}" destId="{9648ADCA-F59E-478F-B02B-7946159B03BF}" srcOrd="11" destOrd="0" presId="urn:microsoft.com/office/officeart/2005/8/layout/list1"/>
    <dgm:cxn modelId="{9DCD0D46-7829-4DDE-902F-965EAB17A413}" type="presParOf" srcId="{5F426235-8840-4E77-9F1A-5D4AFBC05FE4}" destId="{015296E8-89EA-4E4C-8BAA-B0FDB2B1E32E}" srcOrd="12" destOrd="0" presId="urn:microsoft.com/office/officeart/2005/8/layout/list1"/>
    <dgm:cxn modelId="{210E2B7C-3749-4985-BFEC-41BC489D7264}" type="presParOf" srcId="{015296E8-89EA-4E4C-8BAA-B0FDB2B1E32E}" destId="{29946359-1A73-4653-8D6C-ED2710747334}" srcOrd="0" destOrd="0" presId="urn:microsoft.com/office/officeart/2005/8/layout/list1"/>
    <dgm:cxn modelId="{CBE57E1F-7601-4788-B694-A3BAE0D56FE8}" type="presParOf" srcId="{015296E8-89EA-4E4C-8BAA-B0FDB2B1E32E}" destId="{F577D9D3-A052-4845-AB24-5AA7B13728EA}" srcOrd="1" destOrd="0" presId="urn:microsoft.com/office/officeart/2005/8/layout/list1"/>
    <dgm:cxn modelId="{76A7ACBA-5C1D-4BF8-8A0C-E58ED145C237}" type="presParOf" srcId="{5F426235-8840-4E77-9F1A-5D4AFBC05FE4}" destId="{E26B7E88-93F2-4B69-AE3D-806BD110D429}" srcOrd="13" destOrd="0" presId="urn:microsoft.com/office/officeart/2005/8/layout/list1"/>
    <dgm:cxn modelId="{19CE4639-829B-4B7D-B0A9-25242CEEF33C}" type="presParOf" srcId="{5F426235-8840-4E77-9F1A-5D4AFBC05FE4}" destId="{EEDEAFB4-A259-412D-A684-F736D9043054}" srcOrd="14" destOrd="0" presId="urn:microsoft.com/office/officeart/2005/8/layout/list1"/>
    <dgm:cxn modelId="{B8CEE7DC-3362-484F-9E42-919F74ACB8E5}" type="presParOf" srcId="{5F426235-8840-4E77-9F1A-5D4AFBC05FE4}" destId="{F151975C-8BF1-4AB7-A50A-BC57CECBF0E3}" srcOrd="15" destOrd="0" presId="urn:microsoft.com/office/officeart/2005/8/layout/list1"/>
    <dgm:cxn modelId="{D3395378-7251-47EA-B54D-86AFD43DAE8D}" type="presParOf" srcId="{5F426235-8840-4E77-9F1A-5D4AFBC05FE4}" destId="{8F875A6A-7F35-4C95-96A8-A58AC34BFBFB}" srcOrd="16" destOrd="0" presId="urn:microsoft.com/office/officeart/2005/8/layout/list1"/>
    <dgm:cxn modelId="{BC5F2B72-BCD0-49B4-A0C1-B32643A5D943}" type="presParOf" srcId="{8F875A6A-7F35-4C95-96A8-A58AC34BFBFB}" destId="{C48E687C-698C-4580-8407-7F22795D7B7D}" srcOrd="0" destOrd="0" presId="urn:microsoft.com/office/officeart/2005/8/layout/list1"/>
    <dgm:cxn modelId="{B3380A4E-6E71-4B90-A05F-28761229845E}" type="presParOf" srcId="{8F875A6A-7F35-4C95-96A8-A58AC34BFBFB}" destId="{B75D1129-5B91-459D-9010-E6DA1A8EE4F3}" srcOrd="1" destOrd="0" presId="urn:microsoft.com/office/officeart/2005/8/layout/list1"/>
    <dgm:cxn modelId="{272D0BBD-3459-4506-B84A-B46636EB9D7D}" type="presParOf" srcId="{5F426235-8840-4E77-9F1A-5D4AFBC05FE4}" destId="{5B65323C-1771-4318-B320-1E898B2D8D15}" srcOrd="17" destOrd="0" presId="urn:microsoft.com/office/officeart/2005/8/layout/list1"/>
    <dgm:cxn modelId="{43812F54-1962-4CC6-90E5-73FDBC20D7E7}" type="presParOf" srcId="{5F426235-8840-4E77-9F1A-5D4AFBC05FE4}" destId="{F273F496-1B81-49EC-9A8E-2D23E32DC885}" srcOrd="18" destOrd="0" presId="urn:microsoft.com/office/officeart/2005/8/layout/list1"/>
    <dgm:cxn modelId="{0D85B1EA-A073-4E72-8B05-27657EA5FB91}" type="presParOf" srcId="{5F426235-8840-4E77-9F1A-5D4AFBC05FE4}" destId="{7853E927-9912-45A0-BDB4-F41B7F808E12}" srcOrd="19" destOrd="0" presId="urn:microsoft.com/office/officeart/2005/8/layout/list1"/>
    <dgm:cxn modelId="{54D7F3CA-76FA-4206-9AC3-2F0A82A119E1}" type="presParOf" srcId="{5F426235-8840-4E77-9F1A-5D4AFBC05FE4}" destId="{90DEF716-7E19-4E54-BA13-D084F1EC7086}" srcOrd="20" destOrd="0" presId="urn:microsoft.com/office/officeart/2005/8/layout/list1"/>
    <dgm:cxn modelId="{D31C619F-3F4C-4029-85D7-1E54FCBBCA91}" type="presParOf" srcId="{90DEF716-7E19-4E54-BA13-D084F1EC7086}" destId="{1920A38F-81C0-4A99-A9C7-4CB1965E87E0}" srcOrd="0" destOrd="0" presId="urn:microsoft.com/office/officeart/2005/8/layout/list1"/>
    <dgm:cxn modelId="{84C3F5DF-87A7-4EA5-AC3A-2EE0BA7E6AA4}" type="presParOf" srcId="{90DEF716-7E19-4E54-BA13-D084F1EC7086}" destId="{8CC07446-0DCE-4A0E-BAB8-7E0360A68D8B}" srcOrd="1" destOrd="0" presId="urn:microsoft.com/office/officeart/2005/8/layout/list1"/>
    <dgm:cxn modelId="{00C13028-B866-4A29-A3FA-FD332652122C}" type="presParOf" srcId="{5F426235-8840-4E77-9F1A-5D4AFBC05FE4}" destId="{C3137DF5-7516-47A1-85FF-639EEC958C05}" srcOrd="21" destOrd="0" presId="urn:microsoft.com/office/officeart/2005/8/layout/list1"/>
    <dgm:cxn modelId="{7159E80D-7360-4723-A44B-73D53971F8C0}" type="presParOf" srcId="{5F426235-8840-4E77-9F1A-5D4AFBC05FE4}" destId="{F20C2FE4-F80E-413A-A5FE-742353D32EE7}" srcOrd="22" destOrd="0" presId="urn:microsoft.com/office/officeart/2005/8/layout/list1"/>
    <dgm:cxn modelId="{671245ED-D4D2-478B-8501-F5AA2CD7D6AF}" type="presParOf" srcId="{5F426235-8840-4E77-9F1A-5D4AFBC05FE4}" destId="{CBDA2120-74B6-4CB4-8072-3DEC112B422B}" srcOrd="23" destOrd="0" presId="urn:microsoft.com/office/officeart/2005/8/layout/list1"/>
    <dgm:cxn modelId="{CF53332A-DEDF-4A6F-AA84-DAC8CCB223E9}" type="presParOf" srcId="{5F426235-8840-4E77-9F1A-5D4AFBC05FE4}" destId="{884398BC-39E6-43E0-87D5-947EF4204F2B}" srcOrd="24" destOrd="0" presId="urn:microsoft.com/office/officeart/2005/8/layout/list1"/>
    <dgm:cxn modelId="{F6B79611-E78A-4DE8-9C08-C1272EF270C2}" type="presParOf" srcId="{884398BC-39E6-43E0-87D5-947EF4204F2B}" destId="{10E33F68-4D2E-4465-9D02-E5BFCCD1B298}" srcOrd="0" destOrd="0" presId="urn:microsoft.com/office/officeart/2005/8/layout/list1"/>
    <dgm:cxn modelId="{0346A5A6-AD8D-4B17-A47B-7A86F2CE169A}" type="presParOf" srcId="{884398BC-39E6-43E0-87D5-947EF4204F2B}" destId="{B143D889-172F-429D-9A90-4B427BEF577A}" srcOrd="1" destOrd="0" presId="urn:microsoft.com/office/officeart/2005/8/layout/list1"/>
    <dgm:cxn modelId="{AD8E19B1-85AE-4ABD-96EB-84714EAB063C}" type="presParOf" srcId="{5F426235-8840-4E77-9F1A-5D4AFBC05FE4}" destId="{908D1CCE-A6F2-48D9-826C-9DDF67447DD9}" srcOrd="25" destOrd="0" presId="urn:microsoft.com/office/officeart/2005/8/layout/list1"/>
    <dgm:cxn modelId="{AAF94C70-FCD6-4499-8DB1-67DCBD90FE42}" type="presParOf" srcId="{5F426235-8840-4E77-9F1A-5D4AFBC05FE4}" destId="{37EDF095-2940-49A3-980B-FAD145DA3169}" srcOrd="26" destOrd="0" presId="urn:microsoft.com/office/officeart/2005/8/layout/list1"/>
    <dgm:cxn modelId="{73E4646A-76AB-484F-8C61-3240C4593903}" type="presParOf" srcId="{5F426235-8840-4E77-9F1A-5D4AFBC05FE4}" destId="{44D319E6-F1FB-47D0-82C2-921CD37870E0}" srcOrd="27" destOrd="0" presId="urn:microsoft.com/office/officeart/2005/8/layout/list1"/>
    <dgm:cxn modelId="{371DCE29-CEE4-47FC-A091-BAB9B3190E5C}" type="presParOf" srcId="{5F426235-8840-4E77-9F1A-5D4AFBC05FE4}" destId="{9CB6A90C-0222-4770-A877-64457C02BD98}" srcOrd="28" destOrd="0" presId="urn:microsoft.com/office/officeart/2005/8/layout/list1"/>
    <dgm:cxn modelId="{27F1D852-5867-4689-978F-FF4BADD453CF}" type="presParOf" srcId="{9CB6A90C-0222-4770-A877-64457C02BD98}" destId="{86910C26-B88D-4780-B4B5-3562B0866EF9}" srcOrd="0" destOrd="0" presId="urn:microsoft.com/office/officeart/2005/8/layout/list1"/>
    <dgm:cxn modelId="{7B85B0C3-CAE3-4E0A-BAB3-468E4975C28F}" type="presParOf" srcId="{9CB6A90C-0222-4770-A877-64457C02BD98}" destId="{6460B7CD-77A1-45F6-AEEC-5BA545CBBC8D}" srcOrd="1" destOrd="0" presId="urn:microsoft.com/office/officeart/2005/8/layout/list1"/>
    <dgm:cxn modelId="{007B0822-85DE-4150-81BB-49FCEB95CE26}" type="presParOf" srcId="{5F426235-8840-4E77-9F1A-5D4AFBC05FE4}" destId="{FC789AD7-7575-4055-B9F2-A053921AB1C8}" srcOrd="29" destOrd="0" presId="urn:microsoft.com/office/officeart/2005/8/layout/list1"/>
    <dgm:cxn modelId="{09F3FC3C-F92A-4465-83A8-3E8DE4B060BA}" type="presParOf" srcId="{5F426235-8840-4E77-9F1A-5D4AFBC05FE4}" destId="{E70248AD-426D-4ACE-B962-429A48A5D7BC}" srcOrd="30" destOrd="0" presId="urn:microsoft.com/office/officeart/2005/8/layout/list1"/>
    <dgm:cxn modelId="{285BF7BD-E932-4BAC-9B0E-8C0D8FA75D6F}" type="presParOf" srcId="{5F426235-8840-4E77-9F1A-5D4AFBC05FE4}" destId="{07FE9F52-D83D-42B9-A16E-8ED6859C7286}" srcOrd="31" destOrd="0" presId="urn:microsoft.com/office/officeart/2005/8/layout/list1"/>
    <dgm:cxn modelId="{5B48B906-D950-414A-8D2C-0B7FE3B3EE9F}" type="presParOf" srcId="{5F426235-8840-4E77-9F1A-5D4AFBC05FE4}" destId="{14140FD3-9DF1-4E7D-9895-4C0DD228FBE1}" srcOrd="32" destOrd="0" presId="urn:microsoft.com/office/officeart/2005/8/layout/list1"/>
    <dgm:cxn modelId="{92319B88-C3F0-4396-AF3A-5F730536ED59}" type="presParOf" srcId="{14140FD3-9DF1-4E7D-9895-4C0DD228FBE1}" destId="{1EFCEBDA-D38A-4C95-BF46-D899D35BF554}" srcOrd="0" destOrd="0" presId="urn:microsoft.com/office/officeart/2005/8/layout/list1"/>
    <dgm:cxn modelId="{261A9E3A-D28F-466B-8BFC-A992EF7C3216}" type="presParOf" srcId="{14140FD3-9DF1-4E7D-9895-4C0DD228FBE1}" destId="{B948DD8F-47FB-43A2-B65F-E3F5724C9856}" srcOrd="1" destOrd="0" presId="urn:microsoft.com/office/officeart/2005/8/layout/list1"/>
    <dgm:cxn modelId="{B25118DB-AB32-4E08-80FB-B3193148650F}" type="presParOf" srcId="{5F426235-8840-4E77-9F1A-5D4AFBC05FE4}" destId="{21D1C76F-EE51-4463-812F-D4614650F279}" srcOrd="33" destOrd="0" presId="urn:microsoft.com/office/officeart/2005/8/layout/list1"/>
    <dgm:cxn modelId="{A5D5CED2-EF9E-4FFE-8960-4C4D7BB2B83D}" type="presParOf" srcId="{5F426235-8840-4E77-9F1A-5D4AFBC05FE4}" destId="{285B9A3C-2FEC-4025-8248-A2B840581DF2}" srcOrd="34" destOrd="0" presId="urn:microsoft.com/office/officeart/2005/8/layout/list1"/>
    <dgm:cxn modelId="{76F8F71D-8C59-4F9B-9B05-E76A60C17959}" type="presParOf" srcId="{5F426235-8840-4E77-9F1A-5D4AFBC05FE4}" destId="{3BD99FF9-2173-43FC-A8C0-83EF631912AF}" srcOrd="35" destOrd="0" presId="urn:microsoft.com/office/officeart/2005/8/layout/list1"/>
    <dgm:cxn modelId="{FCE8B4B4-C7EC-4768-8CEA-F6DA24885460}" type="presParOf" srcId="{5F426235-8840-4E77-9F1A-5D4AFBC05FE4}" destId="{E643BD6E-987C-4564-B986-F1BEF4A460D2}" srcOrd="36" destOrd="0" presId="urn:microsoft.com/office/officeart/2005/8/layout/list1"/>
    <dgm:cxn modelId="{45849D2B-FD9C-4E00-A437-FF751DCDD7A8}" type="presParOf" srcId="{E643BD6E-987C-4564-B986-F1BEF4A460D2}" destId="{AF591255-29F9-48DE-952A-EAE5B65DB6CA}" srcOrd="0" destOrd="0" presId="urn:microsoft.com/office/officeart/2005/8/layout/list1"/>
    <dgm:cxn modelId="{20C0111E-F169-48D1-88D2-3A4BC2A44B82}" type="presParOf" srcId="{E643BD6E-987C-4564-B986-F1BEF4A460D2}" destId="{2D84A999-4B3F-48F2-A5AC-D57E0FB17E48}" srcOrd="1" destOrd="0" presId="urn:microsoft.com/office/officeart/2005/8/layout/list1"/>
    <dgm:cxn modelId="{A1B2461D-06A4-488C-8869-3AE1CBBE4C3F}" type="presParOf" srcId="{5F426235-8840-4E77-9F1A-5D4AFBC05FE4}" destId="{95D9B0EF-6862-4757-8467-AEF31DCAFBC4}" srcOrd="37" destOrd="0" presId="urn:microsoft.com/office/officeart/2005/8/layout/list1"/>
    <dgm:cxn modelId="{CA55C2A0-A226-4494-9F0A-3154007F6181}" type="presParOf" srcId="{5F426235-8840-4E77-9F1A-5D4AFBC05FE4}" destId="{672F6192-B6DC-40D5-955F-7B3DE42B49AE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B8710-518E-40B3-AA54-AED1984564F2}">
      <dsp:nvSpPr>
        <dsp:cNvPr id="0" name=""/>
        <dsp:cNvSpPr/>
      </dsp:nvSpPr>
      <dsp:spPr>
        <a:xfrm>
          <a:off x="0" y="1984"/>
          <a:ext cx="6096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6F7B2-8243-4919-BFDA-F75143150D12}">
      <dsp:nvSpPr>
        <dsp:cNvPr id="0" name=""/>
        <dsp:cNvSpPr/>
      </dsp:nvSpPr>
      <dsp:spPr>
        <a:xfrm>
          <a:off x="0" y="1984"/>
          <a:ext cx="6096000" cy="369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Набрызг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0" y="1984"/>
        <a:ext cx="6096000" cy="369093"/>
      </dsp:txXfrm>
    </dsp:sp>
    <dsp:sp modelId="{5EE3FE04-C317-46B2-A00D-4F95328952F6}">
      <dsp:nvSpPr>
        <dsp:cNvPr id="0" name=""/>
        <dsp:cNvSpPr/>
      </dsp:nvSpPr>
      <dsp:spPr>
        <a:xfrm>
          <a:off x="0" y="371078"/>
          <a:ext cx="6096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6AA18-59B7-4423-BBCB-53662E17AF3A}">
      <dsp:nvSpPr>
        <dsp:cNvPr id="0" name=""/>
        <dsp:cNvSpPr/>
      </dsp:nvSpPr>
      <dsp:spPr>
        <a:xfrm>
          <a:off x="0" y="371078"/>
          <a:ext cx="6096000" cy="369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Рисование на манке</a:t>
          </a:r>
        </a:p>
      </dsp:txBody>
      <dsp:txXfrm>
        <a:off x="0" y="371078"/>
        <a:ext cx="6096000" cy="369093"/>
      </dsp:txXfrm>
    </dsp:sp>
    <dsp:sp modelId="{D68BB710-23D8-49DB-878A-F3951B768A11}">
      <dsp:nvSpPr>
        <dsp:cNvPr id="0" name=""/>
        <dsp:cNvSpPr/>
      </dsp:nvSpPr>
      <dsp:spPr>
        <a:xfrm>
          <a:off x="0" y="740171"/>
          <a:ext cx="6096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74851-38E0-4D1C-94FE-986A884064E0}">
      <dsp:nvSpPr>
        <dsp:cNvPr id="0" name=""/>
        <dsp:cNvSpPr/>
      </dsp:nvSpPr>
      <dsp:spPr>
        <a:xfrm>
          <a:off x="0" y="740171"/>
          <a:ext cx="6096000" cy="369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Рисование мятой бумагой</a:t>
          </a:r>
        </a:p>
      </dsp:txBody>
      <dsp:txXfrm>
        <a:off x="0" y="740171"/>
        <a:ext cx="6096000" cy="369093"/>
      </dsp:txXfrm>
    </dsp:sp>
    <dsp:sp modelId="{349EFBD2-3B5B-4929-9E2A-F64302D7C6ED}">
      <dsp:nvSpPr>
        <dsp:cNvPr id="0" name=""/>
        <dsp:cNvSpPr/>
      </dsp:nvSpPr>
      <dsp:spPr>
        <a:xfrm>
          <a:off x="0" y="1109265"/>
          <a:ext cx="6096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722FD-15B1-4989-A7AA-4F908E8A4044}">
      <dsp:nvSpPr>
        <dsp:cNvPr id="0" name=""/>
        <dsp:cNvSpPr/>
      </dsp:nvSpPr>
      <dsp:spPr>
        <a:xfrm>
          <a:off x="0" y="1109265"/>
          <a:ext cx="6096000" cy="369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Рисование песком</a:t>
          </a:r>
        </a:p>
      </dsp:txBody>
      <dsp:txXfrm>
        <a:off x="0" y="1109265"/>
        <a:ext cx="6096000" cy="369093"/>
      </dsp:txXfrm>
    </dsp:sp>
    <dsp:sp modelId="{CEBEA405-F466-41C7-9FAB-B0A2FF58CCD9}">
      <dsp:nvSpPr>
        <dsp:cNvPr id="0" name=""/>
        <dsp:cNvSpPr/>
      </dsp:nvSpPr>
      <dsp:spPr>
        <a:xfrm>
          <a:off x="0" y="1478359"/>
          <a:ext cx="6096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4A9D0-443C-4286-B071-74488EE14F37}">
      <dsp:nvSpPr>
        <dsp:cNvPr id="0" name=""/>
        <dsp:cNvSpPr/>
      </dsp:nvSpPr>
      <dsp:spPr>
        <a:xfrm>
          <a:off x="0" y="1478359"/>
          <a:ext cx="6096000" cy="369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Кляксография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78359"/>
        <a:ext cx="6096000" cy="369093"/>
      </dsp:txXfrm>
    </dsp:sp>
    <dsp:sp modelId="{AB4CA6E6-0B0D-416D-870B-206F2539E830}">
      <dsp:nvSpPr>
        <dsp:cNvPr id="0" name=""/>
        <dsp:cNvSpPr/>
      </dsp:nvSpPr>
      <dsp:spPr>
        <a:xfrm>
          <a:off x="0" y="1847453"/>
          <a:ext cx="6096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78A6E-5E0B-4F30-970D-E6423E718925}">
      <dsp:nvSpPr>
        <dsp:cNvPr id="0" name=""/>
        <dsp:cNvSpPr/>
      </dsp:nvSpPr>
      <dsp:spPr>
        <a:xfrm>
          <a:off x="0" y="1847453"/>
          <a:ext cx="6096000" cy="369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Пленкография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47453"/>
        <a:ext cx="6096000" cy="369093"/>
      </dsp:txXfrm>
    </dsp:sp>
    <dsp:sp modelId="{122597A2-207D-46C1-835D-F9C99B8D55E3}">
      <dsp:nvSpPr>
        <dsp:cNvPr id="0" name=""/>
        <dsp:cNvSpPr/>
      </dsp:nvSpPr>
      <dsp:spPr>
        <a:xfrm>
          <a:off x="0" y="2216546"/>
          <a:ext cx="6096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41F39-B9F5-4688-942D-625D47CC910D}">
      <dsp:nvSpPr>
        <dsp:cNvPr id="0" name=""/>
        <dsp:cNvSpPr/>
      </dsp:nvSpPr>
      <dsp:spPr>
        <a:xfrm>
          <a:off x="0" y="2216546"/>
          <a:ext cx="6096000" cy="369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Рисование ладошками и пальчиками</a:t>
          </a:r>
        </a:p>
      </dsp:txBody>
      <dsp:txXfrm>
        <a:off x="0" y="2216546"/>
        <a:ext cx="6096000" cy="369093"/>
      </dsp:txXfrm>
    </dsp:sp>
    <dsp:sp modelId="{4161CEE4-46F9-4E6B-B27A-2FBEE0C6578C}">
      <dsp:nvSpPr>
        <dsp:cNvPr id="0" name=""/>
        <dsp:cNvSpPr/>
      </dsp:nvSpPr>
      <dsp:spPr>
        <a:xfrm>
          <a:off x="0" y="2585640"/>
          <a:ext cx="6096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4260D-43BB-469E-9587-3B3B0348E12D}">
      <dsp:nvSpPr>
        <dsp:cNvPr id="0" name=""/>
        <dsp:cNvSpPr/>
      </dsp:nvSpPr>
      <dsp:spPr>
        <a:xfrm>
          <a:off x="0" y="2585640"/>
          <a:ext cx="6096000" cy="369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Рисование солью</a:t>
          </a:r>
        </a:p>
      </dsp:txBody>
      <dsp:txXfrm>
        <a:off x="0" y="2585640"/>
        <a:ext cx="6096000" cy="369093"/>
      </dsp:txXfrm>
    </dsp:sp>
    <dsp:sp modelId="{40E58178-1C51-4F7E-84AF-9D06F4D59A70}">
      <dsp:nvSpPr>
        <dsp:cNvPr id="0" name=""/>
        <dsp:cNvSpPr/>
      </dsp:nvSpPr>
      <dsp:spPr>
        <a:xfrm>
          <a:off x="0" y="2954734"/>
          <a:ext cx="6096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C1AA5-ED73-47CD-B117-C02CF4D44716}">
      <dsp:nvSpPr>
        <dsp:cNvPr id="0" name=""/>
        <dsp:cNvSpPr/>
      </dsp:nvSpPr>
      <dsp:spPr>
        <a:xfrm>
          <a:off x="0" y="2954734"/>
          <a:ext cx="6096000" cy="369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Рисование мыльными пузырями</a:t>
          </a:r>
        </a:p>
      </dsp:txBody>
      <dsp:txXfrm>
        <a:off x="0" y="2954734"/>
        <a:ext cx="6096000" cy="369093"/>
      </dsp:txXfrm>
    </dsp:sp>
    <dsp:sp modelId="{7728E2FD-ECC6-4B74-9705-C3FB72F91159}">
      <dsp:nvSpPr>
        <dsp:cNvPr id="0" name=""/>
        <dsp:cNvSpPr/>
      </dsp:nvSpPr>
      <dsp:spPr>
        <a:xfrm>
          <a:off x="0" y="3323828"/>
          <a:ext cx="6096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5E9B5-BC4A-418B-9911-44529DEB4D4C}">
      <dsp:nvSpPr>
        <dsp:cNvPr id="0" name=""/>
        <dsp:cNvSpPr/>
      </dsp:nvSpPr>
      <dsp:spPr>
        <a:xfrm>
          <a:off x="0" y="3323828"/>
          <a:ext cx="6096000" cy="369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Рисование одноразовыми шприцами</a:t>
          </a:r>
        </a:p>
      </dsp:txBody>
      <dsp:txXfrm>
        <a:off x="0" y="3323828"/>
        <a:ext cx="6096000" cy="369093"/>
      </dsp:txXfrm>
    </dsp:sp>
    <dsp:sp modelId="{9D626BC4-C73E-4DA2-A9B4-F87F0CAE0BB5}">
      <dsp:nvSpPr>
        <dsp:cNvPr id="0" name=""/>
        <dsp:cNvSpPr/>
      </dsp:nvSpPr>
      <dsp:spPr>
        <a:xfrm>
          <a:off x="0" y="3692921"/>
          <a:ext cx="6096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0C238-F855-409C-8D0A-5A380DFE276E}">
      <dsp:nvSpPr>
        <dsp:cNvPr id="0" name=""/>
        <dsp:cNvSpPr/>
      </dsp:nvSpPr>
      <dsp:spPr>
        <a:xfrm>
          <a:off x="0" y="3692921"/>
          <a:ext cx="6096000" cy="369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Рисование зубными щетками и т.д.</a:t>
          </a:r>
        </a:p>
      </dsp:txBody>
      <dsp:txXfrm>
        <a:off x="0" y="3692921"/>
        <a:ext cx="6096000" cy="369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3400A-A6B6-4965-A5DA-DE514DD5FA7C}">
      <dsp:nvSpPr>
        <dsp:cNvPr id="0" name=""/>
        <dsp:cNvSpPr/>
      </dsp:nvSpPr>
      <dsp:spPr>
        <a:xfrm>
          <a:off x="0" y="364109"/>
          <a:ext cx="6061827" cy="252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0BDE9-F512-40BF-8294-3C0F06F16AA7}">
      <dsp:nvSpPr>
        <dsp:cNvPr id="0" name=""/>
        <dsp:cNvSpPr/>
      </dsp:nvSpPr>
      <dsp:spPr>
        <a:xfrm>
          <a:off x="288587" y="216509"/>
          <a:ext cx="5771753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86" tIns="0" rIns="16038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Способствует снятию детских страхов;</a:t>
          </a:r>
        </a:p>
      </dsp:txBody>
      <dsp:txXfrm>
        <a:off x="302997" y="230919"/>
        <a:ext cx="5742933" cy="266380"/>
      </dsp:txXfrm>
    </dsp:sp>
    <dsp:sp modelId="{F75EB17E-D88A-4F5D-B9D8-625DA1D0983C}">
      <dsp:nvSpPr>
        <dsp:cNvPr id="0" name=""/>
        <dsp:cNvSpPr/>
      </dsp:nvSpPr>
      <dsp:spPr>
        <a:xfrm>
          <a:off x="0" y="817709"/>
          <a:ext cx="6061827" cy="252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40EC0-ED2A-4F9E-AA08-DF68DF4DC963}">
      <dsp:nvSpPr>
        <dsp:cNvPr id="0" name=""/>
        <dsp:cNvSpPr/>
      </dsp:nvSpPr>
      <dsp:spPr>
        <a:xfrm>
          <a:off x="288587" y="670109"/>
          <a:ext cx="5771753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86" tIns="0" rIns="16038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Развивает уверенность в своих силах;</a:t>
          </a:r>
        </a:p>
      </dsp:txBody>
      <dsp:txXfrm>
        <a:off x="302997" y="684519"/>
        <a:ext cx="5742933" cy="266380"/>
      </dsp:txXfrm>
    </dsp:sp>
    <dsp:sp modelId="{311763E0-3E95-43A9-93A1-14803C7F2DBF}">
      <dsp:nvSpPr>
        <dsp:cNvPr id="0" name=""/>
        <dsp:cNvSpPr/>
      </dsp:nvSpPr>
      <dsp:spPr>
        <a:xfrm>
          <a:off x="0" y="1271309"/>
          <a:ext cx="6061827" cy="252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4B788-89F8-4804-BFD2-8A89AFB1AFEE}">
      <dsp:nvSpPr>
        <dsp:cNvPr id="0" name=""/>
        <dsp:cNvSpPr/>
      </dsp:nvSpPr>
      <dsp:spPr>
        <a:xfrm>
          <a:off x="288587" y="1123709"/>
          <a:ext cx="5771753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86" tIns="0" rIns="16038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Развивает пространственное мышление;</a:t>
          </a:r>
        </a:p>
      </dsp:txBody>
      <dsp:txXfrm>
        <a:off x="302997" y="1138119"/>
        <a:ext cx="5742933" cy="266380"/>
      </dsp:txXfrm>
    </dsp:sp>
    <dsp:sp modelId="{EEDEAFB4-A259-412D-A684-F736D9043054}">
      <dsp:nvSpPr>
        <dsp:cNvPr id="0" name=""/>
        <dsp:cNvSpPr/>
      </dsp:nvSpPr>
      <dsp:spPr>
        <a:xfrm>
          <a:off x="0" y="1724909"/>
          <a:ext cx="6061827" cy="252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7D9D3-A052-4845-AB24-5AA7B13728EA}">
      <dsp:nvSpPr>
        <dsp:cNvPr id="0" name=""/>
        <dsp:cNvSpPr/>
      </dsp:nvSpPr>
      <dsp:spPr>
        <a:xfrm>
          <a:off x="288587" y="1577309"/>
          <a:ext cx="5771753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86" tIns="0" rIns="16038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Развивает в детях свободно выражать свой замысел;</a:t>
          </a:r>
        </a:p>
      </dsp:txBody>
      <dsp:txXfrm>
        <a:off x="302997" y="1591719"/>
        <a:ext cx="5742933" cy="266380"/>
      </dsp:txXfrm>
    </dsp:sp>
    <dsp:sp modelId="{F273F496-1B81-49EC-9A8E-2D23E32DC885}">
      <dsp:nvSpPr>
        <dsp:cNvPr id="0" name=""/>
        <dsp:cNvSpPr/>
      </dsp:nvSpPr>
      <dsp:spPr>
        <a:xfrm>
          <a:off x="0" y="2178509"/>
          <a:ext cx="6061827" cy="252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D1129-5B91-459D-9010-E6DA1A8EE4F3}">
      <dsp:nvSpPr>
        <dsp:cNvPr id="0" name=""/>
        <dsp:cNvSpPr/>
      </dsp:nvSpPr>
      <dsp:spPr>
        <a:xfrm>
          <a:off x="288587" y="2030909"/>
          <a:ext cx="5771753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86" tIns="0" rIns="16038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Побуждает детей к творческим поискам и решениям;</a:t>
          </a:r>
        </a:p>
      </dsp:txBody>
      <dsp:txXfrm>
        <a:off x="302997" y="2045319"/>
        <a:ext cx="5742933" cy="266380"/>
      </dsp:txXfrm>
    </dsp:sp>
    <dsp:sp modelId="{F20C2FE4-F80E-413A-A5FE-742353D32EE7}">
      <dsp:nvSpPr>
        <dsp:cNvPr id="0" name=""/>
        <dsp:cNvSpPr/>
      </dsp:nvSpPr>
      <dsp:spPr>
        <a:xfrm>
          <a:off x="0" y="2632109"/>
          <a:ext cx="6061827" cy="252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07446-0DCE-4A0E-BAB8-7E0360A68D8B}">
      <dsp:nvSpPr>
        <dsp:cNvPr id="0" name=""/>
        <dsp:cNvSpPr/>
      </dsp:nvSpPr>
      <dsp:spPr>
        <a:xfrm>
          <a:off x="288587" y="2484509"/>
          <a:ext cx="5771753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86" tIns="0" rIns="16038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Развивает умение детей действовать  с разнообразным материалом;</a:t>
          </a:r>
        </a:p>
      </dsp:txBody>
      <dsp:txXfrm>
        <a:off x="302997" y="2498919"/>
        <a:ext cx="5742933" cy="266380"/>
      </dsp:txXfrm>
    </dsp:sp>
    <dsp:sp modelId="{37EDF095-2940-49A3-980B-FAD145DA3169}">
      <dsp:nvSpPr>
        <dsp:cNvPr id="0" name=""/>
        <dsp:cNvSpPr/>
      </dsp:nvSpPr>
      <dsp:spPr>
        <a:xfrm>
          <a:off x="0" y="3257070"/>
          <a:ext cx="6061827" cy="252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3D889-172F-429D-9A90-4B427BEF577A}">
      <dsp:nvSpPr>
        <dsp:cNvPr id="0" name=""/>
        <dsp:cNvSpPr/>
      </dsp:nvSpPr>
      <dsp:spPr>
        <a:xfrm>
          <a:off x="288587" y="2938109"/>
          <a:ext cx="5771753" cy="46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86" tIns="0" rIns="16038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Развивает чувство композиции, ритма,  колорита, чувство фактурности и объёмности;</a:t>
          </a:r>
        </a:p>
      </dsp:txBody>
      <dsp:txXfrm>
        <a:off x="311363" y="2960885"/>
        <a:ext cx="5726201" cy="421008"/>
      </dsp:txXfrm>
    </dsp:sp>
    <dsp:sp modelId="{E70248AD-426D-4ACE-B962-429A48A5D7BC}">
      <dsp:nvSpPr>
        <dsp:cNvPr id="0" name=""/>
        <dsp:cNvSpPr/>
      </dsp:nvSpPr>
      <dsp:spPr>
        <a:xfrm>
          <a:off x="0" y="3710670"/>
          <a:ext cx="6061827" cy="252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0B7CD-77A1-45F6-AEEC-5BA545CBBC8D}">
      <dsp:nvSpPr>
        <dsp:cNvPr id="0" name=""/>
        <dsp:cNvSpPr/>
      </dsp:nvSpPr>
      <dsp:spPr>
        <a:xfrm>
          <a:off x="288587" y="3563070"/>
          <a:ext cx="5771753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86" tIns="0" rIns="16038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Развивает мелкую моторику рук;</a:t>
          </a:r>
        </a:p>
      </dsp:txBody>
      <dsp:txXfrm>
        <a:off x="302997" y="3577480"/>
        <a:ext cx="5742933" cy="266380"/>
      </dsp:txXfrm>
    </dsp:sp>
    <dsp:sp modelId="{285B9A3C-2FEC-4025-8248-A2B840581DF2}">
      <dsp:nvSpPr>
        <dsp:cNvPr id="0" name=""/>
        <dsp:cNvSpPr/>
      </dsp:nvSpPr>
      <dsp:spPr>
        <a:xfrm>
          <a:off x="0" y="4164270"/>
          <a:ext cx="6061827" cy="252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8DD8F-47FB-43A2-B65F-E3F5724C9856}">
      <dsp:nvSpPr>
        <dsp:cNvPr id="0" name=""/>
        <dsp:cNvSpPr/>
      </dsp:nvSpPr>
      <dsp:spPr>
        <a:xfrm>
          <a:off x="288587" y="4016670"/>
          <a:ext cx="5771753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86" tIns="0" rIns="16038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Развивает творческие способности, воображение и  полёт фантазии;</a:t>
          </a:r>
        </a:p>
      </dsp:txBody>
      <dsp:txXfrm>
        <a:off x="302997" y="4031080"/>
        <a:ext cx="5742933" cy="266380"/>
      </dsp:txXfrm>
    </dsp:sp>
    <dsp:sp modelId="{672F6192-B6DC-40D5-955F-7B3DE42B49AE}">
      <dsp:nvSpPr>
        <dsp:cNvPr id="0" name=""/>
        <dsp:cNvSpPr/>
      </dsp:nvSpPr>
      <dsp:spPr>
        <a:xfrm>
          <a:off x="0" y="4617870"/>
          <a:ext cx="6061827" cy="252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4A999-4B3F-48F2-A5AC-D57E0FB17E48}">
      <dsp:nvSpPr>
        <dsp:cNvPr id="0" name=""/>
        <dsp:cNvSpPr/>
      </dsp:nvSpPr>
      <dsp:spPr>
        <a:xfrm>
          <a:off x="288587" y="4470270"/>
          <a:ext cx="5771753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86" tIns="0" rIns="16038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 время деятельности дети получают эстетическое удовольствие.</a:t>
          </a:r>
        </a:p>
      </dsp:txBody>
      <dsp:txXfrm>
        <a:off x="302997" y="4484680"/>
        <a:ext cx="5742933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124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5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0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3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58463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7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1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3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21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62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5497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762000"/>
            <a:ext cx="7737475" cy="4654550"/>
          </a:xfrm>
        </p:spPr>
        <p:txBody>
          <a:bodyPr/>
          <a:lstStyle/>
          <a:p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4800" dirty="0"/>
            </a:br>
            <a:r>
              <a:rPr lang="ru-RU" sz="3200" dirty="0"/>
              <a:t>«</a:t>
            </a:r>
            <a:r>
              <a:rPr lang="ru-RU" sz="3200" dirty="0">
                <a:effectLst>
                  <a:reflection blurRad="6350" stA="55000" endA="300" endPos="45500" dir="5400000" sy="-100000" algn="bl" rotWithShape="0"/>
                </a:effectLst>
              </a:rPr>
              <a:t>ВИДЫ  НЕТРАДИЦИОННЫХ</a:t>
            </a:r>
            <a:br>
              <a:rPr lang="ru-RU" sz="3200" dirty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3200" dirty="0">
                <a:effectLst>
                  <a:reflection blurRad="6350" stA="55000" endA="300" endPos="45500" dir="5400000" sy="-100000" algn="bl" rotWithShape="0"/>
                </a:effectLst>
              </a:rPr>
              <a:t>ТЕХНИК  РИСОВАНИЯ</a:t>
            </a:r>
            <a:r>
              <a:rPr lang="ru-RU" sz="3200" dirty="0"/>
              <a:t>»</a:t>
            </a:r>
            <a:br>
              <a:rPr lang="ru-RU" sz="3200" dirty="0"/>
            </a:br>
            <a:r>
              <a:rPr lang="ru-RU" sz="3200" dirty="0"/>
              <a:t> </a:t>
            </a:r>
            <a:r>
              <a:rPr lang="ru-RU" sz="1800" dirty="0"/>
              <a:t>Консультация  для родителей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3333154F-CC12-4F7E-A194-311DB44F4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400" y="5975221"/>
            <a:ext cx="3124200" cy="742279"/>
          </a:xfrm>
        </p:spPr>
        <p:txBody>
          <a:bodyPr>
            <a:normAutofit/>
          </a:bodyPr>
          <a:lstStyle/>
          <a:p>
            <a:pPr algn="l"/>
            <a:r>
              <a:rPr lang="ru-RU" sz="900" b="0" cap="none" normalizeH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399BF2-783D-4DE0-9436-8D210333E81E}"/>
              </a:ext>
            </a:extLst>
          </p:cNvPr>
          <p:cNvSpPr txBox="1"/>
          <p:nvPr/>
        </p:nvSpPr>
        <p:spPr>
          <a:xfrm>
            <a:off x="2209800" y="203329"/>
            <a:ext cx="571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детский сад «Лёвушка»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850671-7872-4760-8D1E-D1776BDA21CB}"/>
              </a:ext>
            </a:extLst>
          </p:cNvPr>
          <p:cNvSpPr txBox="1"/>
          <p:nvPr/>
        </p:nvSpPr>
        <p:spPr>
          <a:xfrm>
            <a:off x="4114800" y="29698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FA5475-F9C9-4FA5-A3CB-63B9A24367F5}"/>
              </a:ext>
            </a:extLst>
          </p:cNvPr>
          <p:cNvSpPr txBox="1"/>
          <p:nvPr/>
        </p:nvSpPr>
        <p:spPr>
          <a:xfrm>
            <a:off x="4114800" y="29698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79B6A9-A3AA-480D-A549-3BC8186FEFD0}"/>
              </a:ext>
            </a:extLst>
          </p:cNvPr>
          <p:cNvSpPr txBox="1"/>
          <p:nvPr/>
        </p:nvSpPr>
        <p:spPr>
          <a:xfrm>
            <a:off x="4114800" y="29698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ED7C5-CDC9-455D-A437-E6665DECB7DA}"/>
              </a:ext>
            </a:extLst>
          </p:cNvPr>
          <p:cNvSpPr txBox="1"/>
          <p:nvPr/>
        </p:nvSpPr>
        <p:spPr>
          <a:xfrm>
            <a:off x="4114800" y="29698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BB55F2-45E0-4847-820E-E7EDF0D538ED}"/>
              </a:ext>
            </a:extLst>
          </p:cNvPr>
          <p:cNvSpPr txBox="1"/>
          <p:nvPr/>
        </p:nvSpPr>
        <p:spPr>
          <a:xfrm>
            <a:off x="4114800" y="29698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2721DF-793F-4CE0-9390-44996F7A8365}"/>
              </a:ext>
            </a:extLst>
          </p:cNvPr>
          <p:cNvSpPr txBox="1"/>
          <p:nvPr/>
        </p:nvSpPr>
        <p:spPr>
          <a:xfrm>
            <a:off x="4114800" y="29698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B72758-2859-419C-8FB4-ADE2419748CF}"/>
              </a:ext>
            </a:extLst>
          </p:cNvPr>
          <p:cNvSpPr txBox="1"/>
          <p:nvPr/>
        </p:nvSpPr>
        <p:spPr>
          <a:xfrm>
            <a:off x="5527674" y="5826162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Вялкина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Л.В.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04FFE-B7D2-4684-A5FD-187CDCB72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382385"/>
            <a:ext cx="3543300" cy="1492132"/>
          </a:xfrm>
        </p:spPr>
        <p:txBody>
          <a:bodyPr>
            <a:noAutofit/>
          </a:bodyPr>
          <a:lstStyle/>
          <a:p>
            <a:r>
              <a:rPr lang="ru-RU" sz="2800" dirty="0"/>
              <a:t>Кто не любит лопать </a:t>
            </a:r>
            <a:r>
              <a:rPr lang="ru-RU" sz="2800" dirty="0" err="1">
                <a:solidFill>
                  <a:schemeClr val="accent6"/>
                </a:solidFill>
              </a:rPr>
              <a:t>пузырики</a:t>
            </a:r>
            <a:r>
              <a:rPr lang="ru-RU" sz="2800" dirty="0">
                <a:solidFill>
                  <a:schemeClr val="accent6"/>
                </a:solidFill>
              </a:rPr>
              <a:t> на упаковочной плёнке</a:t>
            </a:r>
            <a:r>
              <a:rPr lang="ru-RU" sz="2800" dirty="0"/>
              <a:t>? Дело успокаивающее .А еще эту плёнку можно применить для рисования. Справятся с такой работой даже малыши 2-3 лет.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CF062E7-FE84-400E-9884-A5B31F913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3657600"/>
            <a:ext cx="3879422" cy="2909567"/>
          </a:xfrm>
          <a:ln w="38100">
            <a:solidFill>
              <a:schemeClr val="bg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10D0D2-01D0-4A0C-9AE2-54342340F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92" y="219751"/>
            <a:ext cx="2446437" cy="326191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4132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D84D7-CBE1-46A5-89EB-25BCD2A91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03" y="211275"/>
            <a:ext cx="7628793" cy="838200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solidFill>
                  <a:schemeClr val="accent6"/>
                </a:solidFill>
              </a:rPr>
              <a:t>Рисование одноразовыми шприцами и ватными дисками </a:t>
            </a:r>
            <a:r>
              <a:rPr lang="ru-RU" sz="2200" dirty="0"/>
              <a:t>увлекательнейшее занятие. Ребенку при изготовлении таких работ предстоит много манипуляций с разными материалами. Выполняя эту работу с материалами, непоседа учится отделять ватные диски друг от друга, делить диск при необходимости на части, приклеивать части деталей. Если аппликация удалась, появляется желание вернуться к работе еще раз.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636D35-54FA-46D3-BA87-14332B763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2225">
            <a:off x="1265651" y="3556699"/>
            <a:ext cx="3518631" cy="263897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7F2F8A4F-9393-43F5-A5D7-666F45179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172">
            <a:off x="5478147" y="3254705"/>
            <a:ext cx="2400300" cy="3200400"/>
          </a:xfr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3632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BDDA5-9E4D-48E4-899C-3E8743914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129" y="3733800"/>
            <a:ext cx="7633742" cy="1492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chemeClr val="accent6"/>
                </a:solidFill>
              </a:rPr>
              <a:t>Рисование с помощью соли </a:t>
            </a:r>
            <a:r>
              <a:rPr lang="ru-RU" sz="2700" dirty="0"/>
              <a:t>похоже на волшебный эксперимент. Это действительно находка для детей, которые любят делать что-нибудь необычное. Коме того, нетрадиционные способы творчества помогают ребенку раскрепоститься, получить от процесса удовольствие и удивляться результатам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6966FB-DD25-49FA-9AAC-1FA9FC51F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9869">
            <a:off x="4727297" y="472245"/>
            <a:ext cx="3810000" cy="28575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A47A5A-F642-4393-9DA7-9B665D959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7811">
            <a:off x="1087486" y="519558"/>
            <a:ext cx="3709172" cy="278187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9721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634287" cy="149225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Проведение творческой художественной деятельности с использованием нетрадиционных техник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0AD515C-256E-4108-92FC-59D8914A3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1608499"/>
              </p:ext>
            </p:extLst>
          </p:nvPr>
        </p:nvGraphicFramePr>
        <p:xfrm>
          <a:off x="2514600" y="1614582"/>
          <a:ext cx="6061827" cy="508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EB09CA0-C896-450F-97C6-73841559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81000"/>
            <a:ext cx="7633742" cy="2362200"/>
          </a:xfrm>
        </p:spPr>
        <p:txBody>
          <a:bodyPr numCol="2">
            <a:noAutofit/>
          </a:bodyPr>
          <a:lstStyle/>
          <a:p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рисование обычное:</a:t>
            </a:r>
            <a:b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Традиционное во всем.</a:t>
            </a:r>
            <a:b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нам привычные.</a:t>
            </a:r>
            <a:b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речь сегодня не о нем.</a:t>
            </a:r>
            <a:b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способах</a:t>
            </a:r>
            <a:b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нетрадиционных</a:t>
            </a:r>
            <a:b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 множество идей.</a:t>
            </a:r>
            <a:b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Порою провокационны,</a:t>
            </a:r>
            <a:b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интересны для детей.</a:t>
            </a:r>
            <a:b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них необычно сочетаются</a:t>
            </a:r>
            <a:b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и инструмент.</a:t>
            </a:r>
            <a:b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 прекрасно получается,</a:t>
            </a:r>
            <a:b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равнодушных точно нет!</a:t>
            </a:r>
            <a:b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 как быть можно равнодушным?</a:t>
            </a:r>
            <a:b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чтоб узор нарисовать,</a:t>
            </a:r>
            <a:b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карандаш точить не нужно,</a:t>
            </a:r>
            <a:b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можно просто свечку взять.</a:t>
            </a:r>
            <a:b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как обычной зубочисткой</a:t>
            </a:r>
            <a:b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Изобразить далекий космос?</a:t>
            </a:r>
            <a:b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 вам любой мальчишка:</a:t>
            </a:r>
            <a:b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 всё это очень просто!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</p:spPr>
        <p:txBody>
          <a:bodyPr>
            <a:normAutofit fontScale="90000"/>
          </a:bodyPr>
          <a:lstStyle/>
          <a:p>
            <a:r>
              <a:rPr lang="ru-RU" dirty="0"/>
              <a:t>Список используемой литературы: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8758" y="2286002"/>
            <a:ext cx="7633742" cy="3593591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1.Е.А.Янушко «Рисование с детьми раннего возраста». – М.: Мозаика- Синтез, 2008 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2.Д.Н.Колдина «Рисование с детьми 6-7 лет».-М.: Мозаика- Синтез, 2008г.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3.Р.Г.Казакова «Занятия по рисованию с дошкольниками: Нетрадиционные техники, планирование, конспекты занятий».- М.: ТЦ Сфера, 2009г.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4.А.В.Никитина «Нетрадиционные техники рисования в ДОУ. Пособие для воспитателей и родителей». – СПб.: КАРО, 2007г.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5.Г.Н.Давыдова «Нетрадиционные техники рисования в ДОУ. Часть 1, 2».- М.: «Издательство Скрипторий 2003», 2008г.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6.Г.С.Швайко «Занятия по изобразительной деятельности в ДОУ. Средняя группа».- М.: изд. Центр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Владос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2009г.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И.А.Лыкова «Изобразительная деятельность в детском саду. Ср. гр.» - М.: «Карапуз», 2015.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8.К.К.Утробина «Увлекательное рисование методом тычка с детьми 3-7 лет».- М.: «Издательство Гном и Д», 2019.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Занятия по изобразительной деятельности. Коллективное творчество/ Под ред. А.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Грибовской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.-М.: ТЦ Сфера, 2017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/>
          <a:lstStyle/>
          <a:p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</a:t>
            </a:r>
            <a:br>
              <a:rPr lang="ru-RU" dirty="0"/>
            </a:br>
            <a:r>
              <a:rPr lang="ru-RU" dirty="0"/>
              <a:t>ВНИМАНИЕ!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68AC18A-76A6-47CA-BB3B-2E1ED31645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sz="3100" dirty="0"/>
              <a:t>Дети должны жить в мире красоты, игры, сказки, музыки, рисунка, фантазии, творчества.                                                           				                   </a:t>
            </a:r>
            <a:r>
              <a:rPr lang="ru-RU" sz="3100" dirty="0" err="1"/>
              <a:t>В.А.Сухомлинский</a:t>
            </a:r>
            <a:br>
              <a:rPr lang="ru-RU" sz="3100" dirty="0"/>
            </a:br>
            <a:br>
              <a:rPr lang="ru-RU" sz="3100" dirty="0"/>
            </a:br>
            <a:br>
              <a:rPr lang="ru-RU" sz="3100" dirty="0"/>
            </a:br>
            <a:r>
              <a:rPr lang="ru-RU" sz="3100" dirty="0"/>
              <a:t>Искусство заключается в том, чтобы найти в необыкновенном обыкновенное и обыкновенное в необыкновенном.</a:t>
            </a:r>
            <a:br>
              <a:rPr lang="ru-RU" sz="3100" dirty="0"/>
            </a:br>
            <a:r>
              <a:rPr lang="ru-RU" sz="3100" dirty="0"/>
              <a:t>                                                               Дени Дидро</a:t>
            </a:r>
            <a:br>
              <a:rPr lang="ru-RU" sz="3100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688F2C-5304-42E2-AFC7-463FC56CEEA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658600" y="2362200"/>
            <a:ext cx="381000" cy="351739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Что дает ребенку нетрадиционная техника рисования?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8758" y="2286002"/>
            <a:ext cx="7633742" cy="3593591"/>
          </a:xfrm>
        </p:spPr>
        <p:txBody>
          <a:bodyPr>
            <a:normAutofit/>
          </a:bodyPr>
          <a:lstStyle/>
          <a:p>
            <a:r>
              <a:rPr lang="ru-RU" dirty="0"/>
              <a:t>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нетрадиционными техниками открывают широкий простор для детской фантазии, дает ребенку возможность увлечься творчеством, развить воображение, проявить самостоятельность и инициативу, выразить свою индивидуальность.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техники рисования являются замечательным способом создания маленьких шедевров. Оказывается можно создать соленую картинку, а ладошка может превратиться в голубого слоника. Серая клякса может стать деревом, а морковка с картошкой могут удивить необычными узорами.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721" y="381000"/>
            <a:ext cx="7634287" cy="1492250"/>
          </a:xfrm>
        </p:spPr>
        <p:txBody>
          <a:bodyPr/>
          <a:lstStyle/>
          <a:p>
            <a:r>
              <a:rPr lang="ru-RU" dirty="0"/>
              <a:t>Нетрадиционные способы рисования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627A02F4-CFC5-4177-A7E1-709BAA0EC4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6901714"/>
              </p:ext>
            </p:extLst>
          </p:nvPr>
        </p:nvGraphicFramePr>
        <p:xfrm>
          <a:off x="909721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бъект 7">
            <a:extLst>
              <a:ext uri="{FF2B5EF4-FFF2-40B4-BE49-F238E27FC236}">
                <a16:creationId xmlns:a16="http://schemas.microsoft.com/office/drawing/2014/main" id="{32714B8E-4BD4-404B-BA1A-76476897D365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3882142" y="2667000"/>
            <a:ext cx="62458" cy="389839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2445" y="228600"/>
            <a:ext cx="3467100" cy="381000"/>
          </a:xfrm>
          <a:noFill/>
        </p:spPr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chemeClr val="accent6"/>
                </a:solidFill>
              </a:rPr>
              <a:t>Техника «набрызг» </a:t>
            </a:r>
            <a:br>
              <a:rPr lang="ru-RU" sz="2400" dirty="0">
                <a:solidFill>
                  <a:srgbClr val="FFC000"/>
                </a:solidFill>
              </a:rPr>
            </a:br>
            <a:r>
              <a:rPr lang="ru-RU" sz="2200" dirty="0"/>
              <a:t>заключается в разбрызгивании капель с помощью специального приспособления, которое в детском саду заменит зубная щетка или кисть. Зубной щеткой в руке набираем немного краски, а стекой (или кистью) проводим по поверхности щетки движениями по направлению к себе. Брызги летят на бумагу. Темы для рисования могут быть самые разнообразные.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313645"/>
            <a:ext cx="3007084" cy="2122142"/>
          </a:xfrm>
          <a:ln w="57150">
            <a:solidFill>
              <a:schemeClr val="accent6"/>
            </a:solidFill>
          </a:ln>
        </p:spPr>
      </p:pic>
      <p:pic>
        <p:nvPicPr>
          <p:cNvPr id="2050" name="Picture 2" descr="G:\картинки\6ас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698277"/>
            <a:ext cx="2606040" cy="203398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2051" name="Picture 3" descr="G:\картинки\набрызг.jpg"/>
          <p:cNvPicPr>
            <a:picLocks noChangeAspect="1" noChangeArrowheads="1"/>
          </p:cNvPicPr>
          <p:nvPr/>
        </p:nvPicPr>
        <p:blipFill>
          <a:blip r:embed="rId4"/>
          <a:srcRect t="8506"/>
          <a:stretch>
            <a:fillRect/>
          </a:stretch>
        </p:blipFill>
        <p:spPr bwMode="auto">
          <a:xfrm>
            <a:off x="990600" y="2628606"/>
            <a:ext cx="2003108" cy="18314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213" y="382588"/>
            <a:ext cx="3786187" cy="149225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6"/>
                </a:solidFill>
              </a:rPr>
              <a:t>Рисование мятой бумагой </a:t>
            </a:r>
            <a:r>
              <a:rPr lang="ru-RU" sz="2400" dirty="0"/>
              <a:t>– это весьма занятная техника рисования, которая дает простор для фантазии и свободу маленьким ручкам. Увлекательным является даже процесс подготовки к занятию. Бумажные комочки, которыми собственно и будет выполняться работа, дети с удовольствием могут намять сами.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098" name="Picture 2" descr="G:\картинки\2ea80207c5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rot="838150">
            <a:off x="4695647" y="568715"/>
            <a:ext cx="3786187" cy="2750902"/>
          </a:xfrm>
          <a:noFill/>
          <a:ln w="57150">
            <a:solidFill>
              <a:schemeClr val="bg1"/>
            </a:solidFill>
          </a:ln>
        </p:spPr>
      </p:pic>
      <p:pic>
        <p:nvPicPr>
          <p:cNvPr id="4099" name="Picture 3" descr="G:\картинки\ris4.gif"/>
          <p:cNvPicPr>
            <a:picLocks noChangeAspect="1" noChangeArrowheads="1"/>
          </p:cNvPicPr>
          <p:nvPr/>
        </p:nvPicPr>
        <p:blipFill>
          <a:blip r:embed="rId3"/>
          <a:srcRect l="4263" t="2957" r="4079" b="11275"/>
          <a:stretch>
            <a:fillRect/>
          </a:stretch>
        </p:blipFill>
        <p:spPr bwMode="auto">
          <a:xfrm rot="20793506">
            <a:off x="4874240" y="3770531"/>
            <a:ext cx="3429000" cy="257175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15DB8-ED86-48EE-A18B-15DD149A7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7633742" cy="149213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6"/>
                </a:solidFill>
              </a:rPr>
              <a:t>Мыльные пузыри </a:t>
            </a:r>
            <a:r>
              <a:rPr lang="ru-RU" sz="2400" dirty="0"/>
              <a:t>– переливающиеся всеми цветами радуги, всегда вызывают улыбку и восторг. А вы знаете, что мыльными пузырями можно рисовать? Это очень интересная техника, она порадует и взрослых, и детей. Можно не только дуть пузыри, но и делать их цветными, переносить на бумагу.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B602B5-CC8E-43BA-B7DC-D767D257D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667000"/>
            <a:ext cx="4354777" cy="3266083"/>
          </a:xfrm>
          <a:ln w="38100">
            <a:solidFill>
              <a:schemeClr val="bg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730392-3699-4A47-8325-09B8F03BD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33800"/>
            <a:ext cx="3581400" cy="268605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0450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708" y="4191000"/>
            <a:ext cx="7634287" cy="149225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6"/>
                </a:solidFill>
              </a:rPr>
              <a:t>Кляксография</a:t>
            </a:r>
            <a:r>
              <a:rPr lang="ru-RU" sz="2400" dirty="0"/>
              <a:t> - это разновидность графической техники, основанная на преобразовании пятен-клякс в нужные реальные или фантастические образы. </a:t>
            </a:r>
            <a:br>
              <a:rPr lang="ru-RU" sz="2400" dirty="0"/>
            </a:br>
            <a:r>
              <a:rPr lang="ru-RU" sz="2400" dirty="0"/>
              <a:t>Рисунок в этой технике исполняется: тушью, чернилами, акварелью, гуашью.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7170" name="Picture 2" descr="G:\картинки\images (9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669451">
            <a:off x="1465957" y="707333"/>
            <a:ext cx="3352800" cy="2511364"/>
          </a:xfrm>
          <a:noFill/>
          <a:ln w="57150">
            <a:solidFill>
              <a:schemeClr val="bg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6EC3D9-3980-4B64-AF74-9A9757DBF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104">
            <a:off x="5508093" y="352902"/>
            <a:ext cx="2687475" cy="35833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213" y="382588"/>
            <a:ext cx="3252787" cy="149225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6"/>
                </a:solidFill>
              </a:rPr>
              <a:t>Пальчиковая живопись </a:t>
            </a:r>
            <a:r>
              <a:rPr lang="ru-RU" sz="2400" dirty="0"/>
              <a:t>способствует раннему развитию творческих способностей.Не важно что он нарисовал и как он нарисовал, важно то с каким удовольствием он это делает. 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 descr="G:\картинки\09685b11483a44273a7d2ac86ce7441c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97030">
            <a:off x="4541729" y="281682"/>
            <a:ext cx="4004806" cy="3003605"/>
          </a:xfrm>
          <a:noFill/>
          <a:ln w="57150">
            <a:solidFill>
              <a:schemeClr val="bg1"/>
            </a:solidFill>
          </a:ln>
        </p:spPr>
      </p:pic>
      <p:pic>
        <p:nvPicPr>
          <p:cNvPr id="8196" name="Picture 4" descr="G:\картинки\img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36101">
            <a:off x="4566904" y="3921687"/>
            <a:ext cx="3276600" cy="264648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Эмблема">
  <a:themeElements>
    <a:clrScheme name="Другая 1">
      <a:dk1>
        <a:sysClr val="windowText" lastClr="000000"/>
      </a:dk1>
      <a:lt1>
        <a:srgbClr val="F79646"/>
      </a:lt1>
      <a:dk2>
        <a:srgbClr val="1F497D"/>
      </a:dk2>
      <a:lt2>
        <a:srgbClr val="EEECE1"/>
      </a:lt2>
      <a:accent1>
        <a:srgbClr val="F7964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782</TotalTime>
  <Words>702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Corbel</vt:lpstr>
      <vt:lpstr>Gill Sans MT</vt:lpstr>
      <vt:lpstr>Impact</vt:lpstr>
      <vt:lpstr>Times New Roman</vt:lpstr>
      <vt:lpstr>Эмблема</vt:lpstr>
      <vt:lpstr>  «ВИДЫ  НЕТРАДИЦИОННЫХ ТЕХНИК  РИСОВАНИЯ»  Консультация  для родителей</vt:lpstr>
      <vt:lpstr>  Дети должны жить в мире красоты, игры, сказки, музыки, рисунка, фантазии, творчества.                                                                                  В.А.Сухомлинский   Искусство заключается в том, чтобы найти в необыкновенном обыкновенное и обыкновенное в необыкновенном.                                                                Дени Дидро       </vt:lpstr>
      <vt:lpstr>Что дает ребенку нетрадиционная техника рисования?</vt:lpstr>
      <vt:lpstr>Нетрадиционные способы рисования</vt:lpstr>
      <vt:lpstr>Техника «набрызг»  заключается в разбрызгивании капель с помощью специального приспособления, которое в детском саду заменит зубная щетка или кисть. Зубной щеткой в руке набираем немного краски, а стекой (или кистью) проводим по поверхности щетки движениями по направлению к себе. Брызги летят на бумагу. Темы для рисования могут быть самые разнообразные. </vt:lpstr>
      <vt:lpstr>Рисование мятой бумагой – это весьма занятная техника рисования, которая дает простор для фантазии и свободу маленьким ручкам. Увлекательным является даже процесс подготовки к занятию. Бумажные комочки, которыми собственно и будет выполняться работа, дети с удовольствием могут намять сами. </vt:lpstr>
      <vt:lpstr>Мыльные пузыри – переливающиеся всеми цветами радуги, всегда вызывают улыбку и восторг. А вы знаете, что мыльными пузырями можно рисовать? Это очень интересная техника, она порадует и взрослых, и детей. Можно не только дуть пузыри, но и делать их цветными, переносить на бумагу.</vt:lpstr>
      <vt:lpstr>Кляксография - это разновидность графической техники, основанная на преобразовании пятен-клякс в нужные реальные или фантастические образы.  Рисунок в этой технике исполняется: тушью, чернилами, акварелью, гуашью. </vt:lpstr>
      <vt:lpstr>Пальчиковая живопись способствует раннему развитию творческих способностей.Не важно что он нарисовал и как он нарисовал, важно то с каким удовольствием он это делает.  </vt:lpstr>
      <vt:lpstr>Кто не любит лопать пузырики на упаковочной плёнке? Дело успокаивающее .А еще эту плёнку можно применить для рисования. Справятся с такой работой даже малыши 2-3 лет.</vt:lpstr>
      <vt:lpstr>Рисование одноразовыми шприцами и ватными дисками увлекательнейшее занятие. Ребенку при изготовлении таких работ предстоит много манипуляций с разными материалами. Выполняя эту работу с материалами, непоседа учится отделять ватные диски друг от друга, делить диск при необходимости на части, приклеивать части деталей. Если аппликация удалась, появляется желание вернуться к работе еще раз.</vt:lpstr>
      <vt:lpstr>Рисование с помощью соли похоже на волшебный эксперимент. Это действительно находка для детей, которые любят делать что-нибудь необычное. Коме того, нетрадиционные способы творчества помогают ребенку раскрепоститься, получить от процесса удовольствие и удивляться результатам.</vt:lpstr>
      <vt:lpstr>Проведение творческой художественной деятельности с использованием нетрадиционных техник: </vt:lpstr>
      <vt:lpstr>Есть рисование обычное: Традиционное во всем. Материалы нам привычные. Но речь сегодня не о нем. О способах Занятий нетрадиционных Включают множество идей. Порою провокационны, Но интересны для детей. В них необычно сочетаются Материал и инструмент. И все прекрасно получается, И равнодушных точно нет! Ну как быть можно равнодушным? Ведь чтоб узор нарисовать, И карандаш точить не нужно, А можно просто свечку взять. А как обычной зубочисткой Изобразить далекий космос? Ответит вам любой мальчишка: нарисовать всё это очень просто!</vt:lpstr>
      <vt:lpstr>Список используемой литературы: 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</dc:title>
  <dc:creator>Сергей</dc:creator>
  <cp:lastModifiedBy>Кирюшка&amp;Танюшка</cp:lastModifiedBy>
  <cp:revision>121</cp:revision>
  <dcterms:modified xsi:type="dcterms:W3CDTF">2021-04-11T08:21:54Z</dcterms:modified>
</cp:coreProperties>
</file>