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05" r:id="rId5"/>
    <p:sldId id="296" r:id="rId6"/>
    <p:sldId id="306" r:id="rId7"/>
    <p:sldId id="317" r:id="rId8"/>
    <p:sldId id="319" r:id="rId9"/>
    <p:sldId id="320" r:id="rId10"/>
    <p:sldId id="328" r:id="rId11"/>
    <p:sldId id="321" r:id="rId12"/>
    <p:sldId id="329" r:id="rId13"/>
    <p:sldId id="331" r:id="rId14"/>
    <p:sldId id="330" r:id="rId15"/>
    <p:sldId id="332" r:id="rId16"/>
    <p:sldId id="333" r:id="rId17"/>
    <p:sldId id="326" r:id="rId18"/>
    <p:sldId id="334" r:id="rId19"/>
    <p:sldId id="335" r:id="rId20"/>
    <p:sldId id="336" r:id="rId21"/>
    <p:sldId id="337" r:id="rId22"/>
    <p:sldId id="338" r:id="rId23"/>
    <p:sldId id="343" r:id="rId24"/>
    <p:sldId id="344" r:id="rId25"/>
    <p:sldId id="327" r:id="rId26"/>
    <p:sldId id="339" r:id="rId27"/>
    <p:sldId id="318" r:id="rId28"/>
    <p:sldId id="340" r:id="rId29"/>
    <p:sldId id="341" r:id="rId30"/>
    <p:sldId id="342" r:id="rId31"/>
    <p:sldId id="259" r:id="rId32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8D6"/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84" d="100"/>
          <a:sy n="84" d="100"/>
        </p:scale>
        <p:origin x="-581" y="-67"/>
      </p:cViewPr>
      <p:guideLst>
        <p:guide orient="horz" pos="3385"/>
        <p:guide orient="horz" pos="15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11.04.2023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91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2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1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70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8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7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86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26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54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5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07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4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99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43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2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7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13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4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xmlns="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xmlns="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xmlns="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xmlns="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xmlns="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xmlns="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xmlns="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xmlns="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xmlns="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xmlns="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xmlns="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xmlns="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xmlns="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xmlns="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xmlns="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xmlns="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xmlns="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xmlns="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xmlns="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xmlns="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xmlns="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xmlns="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xmlns="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xmlns="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xmlns="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xmlns="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xmlns="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xmlns="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4479" y="3041867"/>
            <a:ext cx="6523041" cy="961813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4300" dirty="0"/>
              <a:t>Экологический проект Цветы- это чудо!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994" y="4433396"/>
            <a:ext cx="3745511" cy="96181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Подготовили: Вялкина Е.В.</a:t>
            </a:r>
          </a:p>
          <a:p>
            <a:pPr rtl="0"/>
            <a:r>
              <a:rPr lang="ru-RU" dirty="0"/>
              <a:t>                    </a:t>
            </a:r>
            <a:r>
              <a:rPr lang="ru-RU" dirty="0" err="1"/>
              <a:t>Ульева</a:t>
            </a:r>
            <a:r>
              <a:rPr lang="ru-RU" dirty="0"/>
              <a:t> Т.А. 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Посадка цветов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46ED03-5C68-4646-BED9-1E29EB401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45" y="1776663"/>
            <a:ext cx="3004887" cy="330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2FC4B1D-9FA6-473B-902A-2E38ADA039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570" y="1776663"/>
            <a:ext cx="3004887" cy="333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897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Ароматерапия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C68AF79-8BE3-4176-A8CB-C79C0D2CB3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7124">
            <a:off x="1922413" y="2044881"/>
            <a:ext cx="3541853" cy="294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6763641-A157-44EA-AC64-54BAFE318C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4890">
            <a:off x="7012014" y="2003331"/>
            <a:ext cx="3434530" cy="315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237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Ароматерапия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3AA6659-8927-43CA-BFE2-590034EAFB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3293">
            <a:off x="1748028" y="2171700"/>
            <a:ext cx="4251158" cy="305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EF6F494-42DF-4C0A-8AAC-C5375F83F5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0036">
            <a:off x="7051227" y="1887755"/>
            <a:ext cx="3392745" cy="346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061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Ароматерапия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AE13EF-2E78-4CFA-A255-ACD5E0222A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2904">
            <a:off x="2274409" y="2097461"/>
            <a:ext cx="6689557" cy="351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099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Художественно-творческая деятельность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68BD409-A5B2-4FC5-8DC6-20F076D48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4549">
            <a:off x="1981200" y="2097925"/>
            <a:ext cx="4114800" cy="332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3D96E88-F126-44EF-8A97-A12FB7EFE0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876" y="2171700"/>
            <a:ext cx="4324352" cy="408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934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Художественно-творческая деятельность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503214-8975-4CCA-AD22-F41CA8E06C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5681">
            <a:off x="1748028" y="2180013"/>
            <a:ext cx="4114800" cy="335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21DED39-2A69-465E-B37C-069AFDB02A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377" y="2297272"/>
            <a:ext cx="2994314" cy="327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982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Художественно-творческая деятельность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D9F7E0-72AF-4688-987A-6C99EEEBED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0913">
            <a:off x="6392181" y="2078922"/>
            <a:ext cx="4268932" cy="384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B0DD85C-D942-45B9-8E4B-B2B53E73E2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878" y="2290848"/>
            <a:ext cx="4114800" cy="394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584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Художественно-творческая деятельность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99262E6-8953-4DFE-A315-676493CB72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027" y="2091532"/>
            <a:ext cx="8723385" cy="400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331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Художественно-творческая деятельность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9ED687-FAA1-430F-A8C1-718CD81BA5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4397">
            <a:off x="1164346" y="2085807"/>
            <a:ext cx="5365381" cy="394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CD0BA47-4D41-42B0-9678-1E289AD5B5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4754">
            <a:off x="7200168" y="2841933"/>
            <a:ext cx="5029863" cy="360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877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Художественно-творческая деятельность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8E9C36-1B7C-4923-A558-CB044061DE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708" y="2171700"/>
            <a:ext cx="6840238" cy="384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26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64F2758-F621-4721-AF13-23929D4C8216}"/>
              </a:ext>
            </a:extLst>
          </p:cNvPr>
          <p:cNvSpPr/>
          <p:nvPr/>
        </p:nvSpPr>
        <p:spPr>
          <a:xfrm>
            <a:off x="1216479" y="1787979"/>
            <a:ext cx="2363849" cy="3077935"/>
          </a:xfrm>
          <a:prstGeom prst="rect">
            <a:avLst/>
          </a:prstGeom>
          <a:solidFill>
            <a:srgbClr val="CA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xmlns="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1633" flipH="1">
            <a:off x="-1841" y="5961305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xmlns="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027" y="4684516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0793" y="310244"/>
            <a:ext cx="5855208" cy="50536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ru-MO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Цель: Активизация познавательной и творческой деятельности детей.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0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Задачи: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формировать представления детей о том, что такое цветок, о роли цветов в природе и жизни человека; 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пополнять и обогащать словарный запас детей и их знания о цветах садовых, комнатных;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расширять познавательный опыт детей с помощью наглядных средств;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	</a:t>
            </a:r>
            <a:endParaRPr lang="ru-RU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2</a:t>
            </a:fld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F7162FF8-056E-45EF-92B2-E047006B2613}"/>
              </a:ext>
            </a:extLst>
          </p:cNvPr>
          <p:cNvSpPr txBox="1">
            <a:spLocks/>
          </p:cNvSpPr>
          <p:nvPr/>
        </p:nvSpPr>
        <p:spPr>
          <a:xfrm>
            <a:off x="6991350" y="310244"/>
            <a:ext cx="5200650" cy="62286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defPPr>
              <a:defRPr lang="ru-MO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развивать умение сравнивать и анализировать, делать выводы; ориентироваться в информационном пространстве; применять полученные знания;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создать условия для организации самостоятельной исследовательской деятельности для ответа на интересующий вопрос;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развивать коммуникативные навыки, самостоятельность, трудолюбие, наблюдательность и любознательность ко всему живому;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развивать умение передавать свои чувства от общений с природой в рисунках и поделках;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воспитывать бережное отношение к цветам, умение заботиться о них.</a:t>
            </a:r>
          </a:p>
          <a:p>
            <a:endParaRPr lang="ru-RU" dirty="0">
              <a:latin typeface="Gill Sans Nova Light" panose="020B0302020104020203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Художественно-творческая деятельность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20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B54908B-6008-4974-B309-191DCE7F8F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5642">
            <a:off x="1425825" y="2063696"/>
            <a:ext cx="5139661" cy="365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C8E111-1BF4-47B1-9C11-F8FF6FF8FB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1053">
            <a:off x="7163516" y="2141191"/>
            <a:ext cx="2788321" cy="378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054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Художественно-творческая деятельность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21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1ABB055-2B5B-4228-BECF-A50348C1B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0540">
            <a:off x="1748028" y="2305049"/>
            <a:ext cx="4629150" cy="431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BCE7C8-E2F8-44A3-8331-C8BE036B8E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257">
            <a:off x="7176692" y="2559467"/>
            <a:ext cx="3722207" cy="392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183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Трудовая деятельность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22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B47F393-64FB-4D52-A22F-FAEAAE8DD9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2438">
            <a:off x="824053" y="2361170"/>
            <a:ext cx="4265172" cy="384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25D563F-893D-421F-A430-8D14CB640A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378" y="2171700"/>
            <a:ext cx="5220808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67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Трудовая деятельность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23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5037CB-A073-4CDE-BC29-68C3C12C04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3966">
            <a:off x="1647860" y="2171700"/>
            <a:ext cx="4448140" cy="442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B4BBCA-95B1-4612-8334-C9C1B83BDF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895" y="2171700"/>
            <a:ext cx="3493077" cy="454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154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970BE-EB3E-4DDE-98E6-90AB0404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3.Заключительный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9266A1-8662-4BCC-8833-D5176631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15" y="2557264"/>
            <a:ext cx="8220456" cy="2473037"/>
          </a:xfrm>
        </p:spPr>
        <p:txBody>
          <a:bodyPr/>
          <a:lstStyle/>
          <a:p>
            <a:r>
              <a:rPr lang="ru-RU" dirty="0"/>
              <a:t>Работа с родителями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E9D009B-3EDA-4370-82D4-30EAB1579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C30E4C-3A33-4D46-B2A0-D1F0E2118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24</a:t>
            </a:fld>
            <a:endParaRPr lang="ru-RU" noProof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5916C5-5D7A-429D-97DC-72C7B139B2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0753">
            <a:off x="1482298" y="2930237"/>
            <a:ext cx="4114800" cy="273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AF22198-3B9F-49A1-9897-715EE44747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7" y="2922389"/>
            <a:ext cx="4360254" cy="379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664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970BE-EB3E-4DDE-98E6-90AB0404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3.Заключительный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9266A1-8662-4BCC-8833-D5176631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15" y="2557264"/>
            <a:ext cx="8220456" cy="2473037"/>
          </a:xfrm>
        </p:spPr>
        <p:txBody>
          <a:bodyPr/>
          <a:lstStyle/>
          <a:p>
            <a:r>
              <a:rPr lang="ru-RU" dirty="0"/>
              <a:t>Работа с родителями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E9D009B-3EDA-4370-82D4-30EAB1579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C30E4C-3A33-4D46-B2A0-D1F0E2118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25</a:t>
            </a:fld>
            <a:endParaRPr lang="ru-RU" noProof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9E7CD7-6347-4F90-9201-C259DB98FD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169" y="3113050"/>
            <a:ext cx="7634846" cy="305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891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970BE-EB3E-4DDE-98E6-90AB0404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3.Заключительный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9266A1-8662-4BCC-8833-D5176631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15" y="2557264"/>
            <a:ext cx="8220456" cy="2473037"/>
          </a:xfrm>
        </p:spPr>
        <p:txBody>
          <a:bodyPr/>
          <a:lstStyle/>
          <a:p>
            <a:r>
              <a:rPr lang="ru-RU" dirty="0"/>
              <a:t>Работа с родителями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E9D009B-3EDA-4370-82D4-30EAB1579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C30E4C-3A33-4D46-B2A0-D1F0E2118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26</a:t>
            </a:fld>
            <a:endParaRPr lang="ru-RU" noProof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528EEB-053B-44CE-A054-4A2D44D19F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2150">
            <a:off x="1591812" y="3028239"/>
            <a:ext cx="4738255" cy="346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F4570EC-6BA2-4C19-A762-8139E2E267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381" y="2888538"/>
            <a:ext cx="4481253" cy="346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377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970BE-EB3E-4DDE-98E6-90AB0404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3.Заключительный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9266A1-8662-4BCC-8833-D5176631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15" y="2557264"/>
            <a:ext cx="8220456" cy="2473037"/>
          </a:xfrm>
        </p:spPr>
        <p:txBody>
          <a:bodyPr/>
          <a:lstStyle/>
          <a:p>
            <a:r>
              <a:rPr lang="ru-RU" dirty="0"/>
              <a:t>Стенгазета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E9D009B-3EDA-4370-82D4-30EAB1579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C30E4C-3A33-4D46-B2A0-D1F0E2118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27</a:t>
            </a:fld>
            <a:endParaRPr lang="ru-RU" noProof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B9EABBE-9579-44BB-B44A-6FD9C30A37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032" y="3013364"/>
            <a:ext cx="7182338" cy="293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7007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197096"/>
            <a:ext cx="9884664" cy="7315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 fontScale="85000" lnSpcReduction="20000"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Подготовительный этап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ru-RU" sz="1900" dirty="0"/>
              <a:t>Сбор и анализ литературы по данной теме;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ru-RU" sz="1900" dirty="0"/>
              <a:t>Разработка плана реализации проекта;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ru-RU" sz="1900" dirty="0"/>
              <a:t>Подборка музыкального репертуара и музыкальных игр, упражнений на релаксацию;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ru-RU" sz="1900" dirty="0"/>
              <a:t>Подборка дидактических игр, пособий, иллюстративного материала;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ru-RU" sz="1900" dirty="0"/>
              <a:t>Подборка стихотворений, загадок, песен по теме;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ru-RU" sz="1900" dirty="0"/>
              <a:t>Подборка подвижных, пальчиковых, дидактических игр по теме;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ru-RU" sz="1900" dirty="0"/>
              <a:t>Подготовить материал для изобразительной деятельности, художественную и познавательную литературу для чтения детям;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ru-RU" sz="1900" dirty="0"/>
              <a:t>Подготовка садовых семян цветов,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ru-RU" sz="1900" dirty="0"/>
              <a:t>Задания родителям изготовить букеты цветов на выставку</a:t>
            </a:r>
          </a:p>
          <a:p>
            <a:pPr rtl="0"/>
            <a:endParaRPr lang="ru-RU" sz="19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457200" indent="-457200" rtl="0">
              <a:buAutoNum type="arabicPeriod" startAt="2"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</a:t>
            </a:r>
          </a:p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304692-5EBF-49FF-9DAD-DE89D75CF6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1672">
            <a:off x="1712375" y="2145396"/>
            <a:ext cx="3371758" cy="3484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E8A079-72BA-43CA-A192-0613A17C23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7684">
            <a:off x="6844300" y="2306259"/>
            <a:ext cx="3476704" cy="349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0900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Наблюдения за цветами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E5A790-A27F-4B22-B08E-D568955054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6922">
            <a:off x="2071465" y="2568913"/>
            <a:ext cx="3760314" cy="282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6A4A4-3886-4F7C-AE0C-C09962ADA1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0448">
            <a:off x="6124575" y="2471290"/>
            <a:ext cx="3898900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883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4767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532B649-DF42-43F1-8A56-10C37AEAD6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1518">
            <a:off x="1801826" y="2384834"/>
            <a:ext cx="3898653" cy="351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777864-BBAA-4973-B50D-357A94614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6025">
            <a:off x="6318345" y="2143829"/>
            <a:ext cx="3668589" cy="358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08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4767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F5F2C0-E19D-4048-A9BD-0387B7279F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3352">
            <a:off x="1911855" y="2102952"/>
            <a:ext cx="3342978" cy="311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BED87B1-17B9-47F4-928E-C0CC27D62D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2395">
            <a:off x="6759287" y="2265412"/>
            <a:ext cx="3760062" cy="340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2022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Посадка цветов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005191-F0D9-47B4-90F6-2F9CAB641D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8554">
            <a:off x="1927983" y="2081313"/>
            <a:ext cx="4114800" cy="292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0C8C16B-9128-46FD-9E43-1AF2FC0BBB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006" y="1818289"/>
            <a:ext cx="3354966" cy="346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5251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5820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43075"/>
            <a:ext cx="8695944" cy="360616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Посадка цветов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8AF49C-8EDF-4F60-906B-803505714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028" y="2151647"/>
            <a:ext cx="4114800" cy="310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948DFD-7CCD-4377-9407-61CE7BC443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3280">
            <a:off x="6464808" y="2097539"/>
            <a:ext cx="3593592" cy="325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45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bb13cd20-357b-48a5-aff4-3bb4b52aae3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4f0d45a2-344c-4fe0-9811-4277bf2c2e17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{62CD5D42-5C68-47BD-84F6-2462AFFBB56B}tf56410444_win32</Template>
  <TotalTime>112</TotalTime>
  <Words>316</Words>
  <Application>Microsoft Office PowerPoint</Application>
  <PresentationFormat>Произвольный</PresentationFormat>
  <Paragraphs>129</Paragraphs>
  <Slides>28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Экологический проект Цветы- это чудо!</vt:lpstr>
      <vt:lpstr>Презентация PowerPoint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Этапы реализации проекта</vt:lpstr>
      <vt:lpstr> 3.Заключительный этап</vt:lpstr>
      <vt:lpstr> 3.Заключительный этап</vt:lpstr>
      <vt:lpstr> 3.Заключительный этап</vt:lpstr>
      <vt:lpstr> 3.Заключительный этап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Цветы- это чудо!</dc:title>
  <dc:creator>Lef2000Lef@outlook.com</dc:creator>
  <cp:lastModifiedBy>Кирилл Ульев</cp:lastModifiedBy>
  <cp:revision>1</cp:revision>
  <dcterms:created xsi:type="dcterms:W3CDTF">2023-03-14T11:50:24Z</dcterms:created>
  <dcterms:modified xsi:type="dcterms:W3CDTF">2023-04-11T06:09:10Z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